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943" r:id="rId5"/>
    <p:sldId id="944" r:id="rId6"/>
    <p:sldId id="945" r:id="rId7"/>
    <p:sldId id="947" r:id="rId8"/>
    <p:sldId id="946" r:id="rId9"/>
    <p:sldId id="933" r:id="rId10"/>
    <p:sldId id="4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6" orient="horz" pos="3024" userDrawn="1">
          <p15:clr>
            <a:srgbClr val="A4A3A4"/>
          </p15:clr>
        </p15:guide>
        <p15:guide id="7" orient="horz" pos="2112" userDrawn="1">
          <p15:clr>
            <a:srgbClr val="A4A3A4"/>
          </p15:clr>
        </p15:guide>
        <p15:guide id="8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304F"/>
    <a:srgbClr val="252F4E"/>
    <a:srgbClr val="FC040A"/>
    <a:srgbClr val="EE1227"/>
    <a:srgbClr val="E95229"/>
    <a:srgbClr val="263050"/>
    <a:srgbClr val="000066"/>
    <a:srgbClr val="A4CCEE"/>
    <a:srgbClr val="BA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34" autoAdjust="0"/>
  </p:normalViewPr>
  <p:slideViewPr>
    <p:cSldViewPr>
      <p:cViewPr varScale="1">
        <p:scale>
          <a:sx n="84" d="100"/>
          <a:sy n="84" d="100"/>
        </p:scale>
        <p:origin x="581" y="48"/>
      </p:cViewPr>
      <p:guideLst>
        <p:guide pos="3840"/>
        <p:guide pos="7296"/>
        <p:guide pos="576"/>
        <p:guide orient="horz" pos="576"/>
        <p:guide orient="horz" pos="1536"/>
        <p:guide orient="horz" pos="3024"/>
        <p:guide orient="horz" pos="2112"/>
        <p:guide orient="horz" pos="1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23.02.2024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23.02.2024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/>
        </p:nvSpPr>
        <p:spPr>
          <a:xfrm>
            <a:off x="2736272" y="380999"/>
            <a:ext cx="9267253" cy="971257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43950"/>
            <a:ext cx="2133600" cy="1340612"/>
          </a:xfrm>
          <a:prstGeom prst="rect">
            <a:avLst/>
          </a:prstGeom>
        </p:spPr>
      </p:pic>
      <p:sp>
        <p:nvSpPr>
          <p:cNvPr id="25" name="object 17"/>
          <p:cNvSpPr txBox="1">
            <a:spLocks/>
          </p:cNvSpPr>
          <p:nvPr/>
        </p:nvSpPr>
        <p:spPr>
          <a:xfrm>
            <a:off x="2736272" y="631734"/>
            <a:ext cx="9191053" cy="469786"/>
          </a:xfrm>
          <a:prstGeom prst="rect">
            <a:avLst/>
          </a:prstGeom>
        </p:spPr>
        <p:txBody>
          <a:bodyPr vert="horz" wrap="square" lIns="0" tIns="8043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 algn="ctr">
              <a:lnSpc>
                <a:spcPct val="100000"/>
              </a:lnSpc>
              <a:spcBef>
                <a:spcPts val="63"/>
              </a:spcBef>
            </a:pPr>
            <a:r>
              <a:rPr lang="tr-TR" sz="3000" b="1" spc="-143" dirty="0" smtClean="0">
                <a:solidFill>
                  <a:schemeClr val="bg1"/>
                </a:solidFill>
                <a:latin typeface="Square721 BT" panose="020B0504020202060204" pitchFamily="34" charset="0"/>
                <a:cs typeface="Tahoma"/>
              </a:rPr>
              <a:t>İstanbul Seçimini Kim Kazanır Araştırması - 2</a:t>
            </a:r>
            <a:endParaRPr lang="tr-TR" sz="3000" dirty="0">
              <a:solidFill>
                <a:schemeClr val="bg1"/>
              </a:solidFill>
              <a:latin typeface="Square721 BT" panose="020B0504020202060204" pitchFamily="34" charset="0"/>
              <a:cs typeface="Tahoma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0" y="6304723"/>
            <a:ext cx="12192000" cy="553277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lt Konu Başlığı 3"/>
          <p:cNvSpPr txBox="1">
            <a:spLocks/>
          </p:cNvSpPr>
          <p:nvPr/>
        </p:nvSpPr>
        <p:spPr>
          <a:xfrm>
            <a:off x="0" y="6304723"/>
            <a:ext cx="12192000" cy="452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tr-TR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tr-TR" sz="3000" b="1" dirty="0" smtClean="0">
                <a:solidFill>
                  <a:schemeClr val="bg1"/>
                </a:solidFill>
                <a:latin typeface="Swis721 WGL4 BT" panose="020B0504020202020204" pitchFamily="34" charset="0"/>
              </a:rPr>
              <a:t>2024 ŞUBAT ARAŞTIRMASI</a:t>
            </a:r>
            <a:endParaRPr lang="tr-TR" sz="3000" b="1" dirty="0">
              <a:solidFill>
                <a:schemeClr val="bg1"/>
              </a:solidFill>
              <a:latin typeface="Swis721 WGL4 BT" panose="020B05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1111"/>
          <a:stretch/>
        </p:blipFill>
        <p:spPr>
          <a:xfrm>
            <a:off x="2362200" y="1461439"/>
            <a:ext cx="7848600" cy="47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4" name="Dikdörtgen 33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7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2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Seçimini Kim Kazanır Araştırması - Şubat - 2024 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sp>
        <p:nvSpPr>
          <p:cNvPr id="39" name="object 2"/>
          <p:cNvSpPr/>
          <p:nvPr/>
        </p:nvSpPr>
        <p:spPr>
          <a:xfrm>
            <a:off x="0" y="3726179"/>
            <a:ext cx="307975" cy="45720"/>
          </a:xfrm>
          <a:custGeom>
            <a:avLst/>
            <a:gdLst/>
            <a:ahLst/>
            <a:cxnLst/>
            <a:rect l="l" t="t" r="r" b="b"/>
            <a:pathLst>
              <a:path w="307975" h="45720">
                <a:moveTo>
                  <a:pt x="0" y="45720"/>
                </a:moveTo>
                <a:lnTo>
                  <a:pt x="307848" y="45720"/>
                </a:lnTo>
                <a:lnTo>
                  <a:pt x="307848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77B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"/>
          <p:cNvSpPr/>
          <p:nvPr/>
        </p:nvSpPr>
        <p:spPr>
          <a:xfrm>
            <a:off x="3253740" y="2159507"/>
            <a:ext cx="2743200" cy="3407410"/>
          </a:xfrm>
          <a:custGeom>
            <a:avLst/>
            <a:gdLst/>
            <a:ahLst/>
            <a:cxnLst/>
            <a:rect l="l" t="t" r="r" b="b"/>
            <a:pathLst>
              <a:path w="2743200" h="3407410">
                <a:moveTo>
                  <a:pt x="1371473" y="0"/>
                </a:moveTo>
                <a:lnTo>
                  <a:pt x="1307592" y="2920"/>
                </a:lnTo>
                <a:lnTo>
                  <a:pt x="1245235" y="11683"/>
                </a:lnTo>
                <a:lnTo>
                  <a:pt x="1184910" y="25780"/>
                </a:lnTo>
                <a:lnTo>
                  <a:pt x="1126744" y="45084"/>
                </a:lnTo>
                <a:lnTo>
                  <a:pt x="1070990" y="69468"/>
                </a:lnTo>
                <a:lnTo>
                  <a:pt x="1018032" y="98425"/>
                </a:lnTo>
                <a:lnTo>
                  <a:pt x="967994" y="131825"/>
                </a:lnTo>
                <a:lnTo>
                  <a:pt x="921131" y="169290"/>
                </a:lnTo>
                <a:lnTo>
                  <a:pt x="877824" y="210692"/>
                </a:lnTo>
                <a:lnTo>
                  <a:pt x="838326" y="255777"/>
                </a:lnTo>
                <a:lnTo>
                  <a:pt x="802767" y="304164"/>
                </a:lnTo>
                <a:lnTo>
                  <a:pt x="771525" y="355726"/>
                </a:lnTo>
                <a:lnTo>
                  <a:pt x="744855" y="410082"/>
                </a:lnTo>
                <a:lnTo>
                  <a:pt x="723011" y="467105"/>
                </a:lnTo>
                <a:lnTo>
                  <a:pt x="706247" y="526288"/>
                </a:lnTo>
                <a:lnTo>
                  <a:pt x="694817" y="587628"/>
                </a:lnTo>
                <a:lnTo>
                  <a:pt x="688975" y="650747"/>
                </a:lnTo>
                <a:lnTo>
                  <a:pt x="688213" y="682878"/>
                </a:lnTo>
                <a:lnTo>
                  <a:pt x="0" y="682878"/>
                </a:lnTo>
                <a:lnTo>
                  <a:pt x="0" y="3407409"/>
                </a:lnTo>
                <a:lnTo>
                  <a:pt x="2742946" y="3407409"/>
                </a:lnTo>
                <a:lnTo>
                  <a:pt x="2742946" y="682878"/>
                </a:lnTo>
                <a:lnTo>
                  <a:pt x="2054733" y="682878"/>
                </a:lnTo>
                <a:lnTo>
                  <a:pt x="2053971" y="650747"/>
                </a:lnTo>
                <a:lnTo>
                  <a:pt x="2048129" y="587628"/>
                </a:lnTo>
                <a:lnTo>
                  <a:pt x="2036699" y="526288"/>
                </a:lnTo>
                <a:lnTo>
                  <a:pt x="2019935" y="467105"/>
                </a:lnTo>
                <a:lnTo>
                  <a:pt x="1998090" y="410082"/>
                </a:lnTo>
                <a:lnTo>
                  <a:pt x="1971421" y="355726"/>
                </a:lnTo>
                <a:lnTo>
                  <a:pt x="1940179" y="304164"/>
                </a:lnTo>
                <a:lnTo>
                  <a:pt x="1904619" y="255777"/>
                </a:lnTo>
                <a:lnTo>
                  <a:pt x="1865122" y="210692"/>
                </a:lnTo>
                <a:lnTo>
                  <a:pt x="1821814" y="169290"/>
                </a:lnTo>
                <a:lnTo>
                  <a:pt x="1774952" y="131825"/>
                </a:lnTo>
                <a:lnTo>
                  <a:pt x="1724914" y="98425"/>
                </a:lnTo>
                <a:lnTo>
                  <a:pt x="1671955" y="69468"/>
                </a:lnTo>
                <a:lnTo>
                  <a:pt x="1616202" y="45084"/>
                </a:lnTo>
                <a:lnTo>
                  <a:pt x="1558036" y="25780"/>
                </a:lnTo>
                <a:lnTo>
                  <a:pt x="1497711" y="11683"/>
                </a:lnTo>
                <a:lnTo>
                  <a:pt x="1435481" y="2920"/>
                </a:lnTo>
                <a:lnTo>
                  <a:pt x="1403604" y="762"/>
                </a:lnTo>
                <a:lnTo>
                  <a:pt x="1371473" y="0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"/>
          <p:cNvSpPr/>
          <p:nvPr/>
        </p:nvSpPr>
        <p:spPr>
          <a:xfrm>
            <a:off x="6205728" y="2159507"/>
            <a:ext cx="2743200" cy="3407410"/>
          </a:xfrm>
          <a:custGeom>
            <a:avLst/>
            <a:gdLst/>
            <a:ahLst/>
            <a:cxnLst/>
            <a:rect l="l" t="t" r="r" b="b"/>
            <a:pathLst>
              <a:path w="2743200" h="3407410">
                <a:moveTo>
                  <a:pt x="1366520" y="0"/>
                </a:moveTo>
                <a:lnTo>
                  <a:pt x="1302639" y="2920"/>
                </a:lnTo>
                <a:lnTo>
                  <a:pt x="1240281" y="11683"/>
                </a:lnTo>
                <a:lnTo>
                  <a:pt x="1179956" y="25780"/>
                </a:lnTo>
                <a:lnTo>
                  <a:pt x="1121791" y="45084"/>
                </a:lnTo>
                <a:lnTo>
                  <a:pt x="1066038" y="69468"/>
                </a:lnTo>
                <a:lnTo>
                  <a:pt x="1013078" y="98425"/>
                </a:lnTo>
                <a:lnTo>
                  <a:pt x="963041" y="131825"/>
                </a:lnTo>
                <a:lnTo>
                  <a:pt x="916177" y="169290"/>
                </a:lnTo>
                <a:lnTo>
                  <a:pt x="872871" y="210692"/>
                </a:lnTo>
                <a:lnTo>
                  <a:pt x="833374" y="255777"/>
                </a:lnTo>
                <a:lnTo>
                  <a:pt x="797814" y="304164"/>
                </a:lnTo>
                <a:lnTo>
                  <a:pt x="766699" y="355726"/>
                </a:lnTo>
                <a:lnTo>
                  <a:pt x="739901" y="410082"/>
                </a:lnTo>
                <a:lnTo>
                  <a:pt x="718057" y="467105"/>
                </a:lnTo>
                <a:lnTo>
                  <a:pt x="701294" y="526288"/>
                </a:lnTo>
                <a:lnTo>
                  <a:pt x="689864" y="587628"/>
                </a:lnTo>
                <a:lnTo>
                  <a:pt x="684022" y="650747"/>
                </a:lnTo>
                <a:lnTo>
                  <a:pt x="683260" y="682878"/>
                </a:lnTo>
                <a:lnTo>
                  <a:pt x="0" y="682878"/>
                </a:lnTo>
                <a:lnTo>
                  <a:pt x="0" y="3407409"/>
                </a:lnTo>
                <a:lnTo>
                  <a:pt x="2742946" y="3407409"/>
                </a:lnTo>
                <a:lnTo>
                  <a:pt x="2742946" y="682878"/>
                </a:lnTo>
                <a:lnTo>
                  <a:pt x="2049779" y="682878"/>
                </a:lnTo>
                <a:lnTo>
                  <a:pt x="2049018" y="650747"/>
                </a:lnTo>
                <a:lnTo>
                  <a:pt x="2043176" y="587628"/>
                </a:lnTo>
                <a:lnTo>
                  <a:pt x="2031746" y="526288"/>
                </a:lnTo>
                <a:lnTo>
                  <a:pt x="2014981" y="467105"/>
                </a:lnTo>
                <a:lnTo>
                  <a:pt x="1993138" y="410082"/>
                </a:lnTo>
                <a:lnTo>
                  <a:pt x="1966468" y="355726"/>
                </a:lnTo>
                <a:lnTo>
                  <a:pt x="1935226" y="304164"/>
                </a:lnTo>
                <a:lnTo>
                  <a:pt x="1899666" y="255777"/>
                </a:lnTo>
                <a:lnTo>
                  <a:pt x="1860169" y="210692"/>
                </a:lnTo>
                <a:lnTo>
                  <a:pt x="1816862" y="169290"/>
                </a:lnTo>
                <a:lnTo>
                  <a:pt x="1769999" y="131825"/>
                </a:lnTo>
                <a:lnTo>
                  <a:pt x="1720088" y="98425"/>
                </a:lnTo>
                <a:lnTo>
                  <a:pt x="1667002" y="69468"/>
                </a:lnTo>
                <a:lnTo>
                  <a:pt x="1611249" y="45084"/>
                </a:lnTo>
                <a:lnTo>
                  <a:pt x="1553082" y="25780"/>
                </a:lnTo>
                <a:lnTo>
                  <a:pt x="1492757" y="11683"/>
                </a:lnTo>
                <a:lnTo>
                  <a:pt x="1430527" y="2920"/>
                </a:lnTo>
                <a:lnTo>
                  <a:pt x="1398651" y="762"/>
                </a:lnTo>
                <a:lnTo>
                  <a:pt x="1366520" y="0"/>
                </a:lnTo>
                <a:close/>
              </a:path>
            </a:pathLst>
          </a:custGeom>
          <a:solidFill>
            <a:srgbClr val="00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5"/>
          <p:cNvGrpSpPr/>
          <p:nvPr/>
        </p:nvGrpSpPr>
        <p:grpSpPr>
          <a:xfrm>
            <a:off x="9142476" y="2122932"/>
            <a:ext cx="2750820" cy="3700779"/>
            <a:chOff x="9142476" y="2122932"/>
            <a:chExt cx="2750820" cy="3700779"/>
          </a:xfrm>
        </p:grpSpPr>
        <p:pic>
          <p:nvPicPr>
            <p:cNvPr id="44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476" y="5530596"/>
              <a:ext cx="2749296" cy="292608"/>
            </a:xfrm>
            <a:prstGeom prst="rect">
              <a:avLst/>
            </a:prstGeom>
          </p:spPr>
        </p:pic>
        <p:sp>
          <p:nvSpPr>
            <p:cNvPr id="45" name="object 7"/>
            <p:cNvSpPr/>
            <p:nvPr/>
          </p:nvSpPr>
          <p:spPr>
            <a:xfrm>
              <a:off x="9151620" y="2122932"/>
              <a:ext cx="2741930" cy="3407410"/>
            </a:xfrm>
            <a:custGeom>
              <a:avLst/>
              <a:gdLst/>
              <a:ahLst/>
              <a:cxnLst/>
              <a:rect l="l" t="t" r="r" b="b"/>
              <a:pathLst>
                <a:path w="2741929" h="3407410">
                  <a:moveTo>
                    <a:pt x="1371600" y="0"/>
                  </a:moveTo>
                  <a:lnTo>
                    <a:pt x="1307719" y="2920"/>
                  </a:lnTo>
                  <a:lnTo>
                    <a:pt x="1245488" y="11683"/>
                  </a:lnTo>
                  <a:lnTo>
                    <a:pt x="1185163" y="25780"/>
                  </a:lnTo>
                  <a:lnTo>
                    <a:pt x="1126998" y="45084"/>
                  </a:lnTo>
                  <a:lnTo>
                    <a:pt x="1071245" y="69468"/>
                  </a:lnTo>
                  <a:lnTo>
                    <a:pt x="1018285" y="98425"/>
                  </a:lnTo>
                  <a:lnTo>
                    <a:pt x="968375" y="131698"/>
                  </a:lnTo>
                  <a:lnTo>
                    <a:pt x="921511" y="169290"/>
                  </a:lnTo>
                  <a:lnTo>
                    <a:pt x="878204" y="210692"/>
                  </a:lnTo>
                  <a:lnTo>
                    <a:pt x="838707" y="255777"/>
                  </a:lnTo>
                  <a:lnTo>
                    <a:pt x="803275" y="304164"/>
                  </a:lnTo>
                  <a:lnTo>
                    <a:pt x="772032" y="355726"/>
                  </a:lnTo>
                  <a:lnTo>
                    <a:pt x="745362" y="410082"/>
                  </a:lnTo>
                  <a:lnTo>
                    <a:pt x="723519" y="467105"/>
                  </a:lnTo>
                  <a:lnTo>
                    <a:pt x="706754" y="526288"/>
                  </a:lnTo>
                  <a:lnTo>
                    <a:pt x="695325" y="587628"/>
                  </a:lnTo>
                  <a:lnTo>
                    <a:pt x="689482" y="650747"/>
                  </a:lnTo>
                  <a:lnTo>
                    <a:pt x="688721" y="682878"/>
                  </a:lnTo>
                  <a:lnTo>
                    <a:pt x="0" y="682878"/>
                  </a:lnTo>
                  <a:lnTo>
                    <a:pt x="0" y="3407409"/>
                  </a:lnTo>
                  <a:lnTo>
                    <a:pt x="2741422" y="3407409"/>
                  </a:lnTo>
                  <a:lnTo>
                    <a:pt x="2741422" y="682878"/>
                  </a:lnTo>
                  <a:lnTo>
                    <a:pt x="2054478" y="682878"/>
                  </a:lnTo>
                  <a:lnTo>
                    <a:pt x="2053716" y="650747"/>
                  </a:lnTo>
                  <a:lnTo>
                    <a:pt x="2047875" y="587628"/>
                  </a:lnTo>
                  <a:lnTo>
                    <a:pt x="2036445" y="526288"/>
                  </a:lnTo>
                  <a:lnTo>
                    <a:pt x="2019680" y="467105"/>
                  </a:lnTo>
                  <a:lnTo>
                    <a:pt x="1997836" y="410082"/>
                  </a:lnTo>
                  <a:lnTo>
                    <a:pt x="1971166" y="355726"/>
                  </a:lnTo>
                  <a:lnTo>
                    <a:pt x="1939925" y="304164"/>
                  </a:lnTo>
                  <a:lnTo>
                    <a:pt x="1904491" y="255777"/>
                  </a:lnTo>
                  <a:lnTo>
                    <a:pt x="1864995" y="210692"/>
                  </a:lnTo>
                  <a:lnTo>
                    <a:pt x="1821687" y="169290"/>
                  </a:lnTo>
                  <a:lnTo>
                    <a:pt x="1774952" y="131698"/>
                  </a:lnTo>
                  <a:lnTo>
                    <a:pt x="1724913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5" y="25780"/>
                  </a:lnTo>
                  <a:lnTo>
                    <a:pt x="1497837" y="11683"/>
                  </a:lnTo>
                  <a:lnTo>
                    <a:pt x="1435480" y="2920"/>
                  </a:lnTo>
                  <a:lnTo>
                    <a:pt x="1403730" y="762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8"/>
          <p:cNvGrpSpPr/>
          <p:nvPr/>
        </p:nvGrpSpPr>
        <p:grpSpPr>
          <a:xfrm>
            <a:off x="307847" y="2159507"/>
            <a:ext cx="2743200" cy="3408045"/>
            <a:chOff x="307847" y="2159507"/>
            <a:chExt cx="2743200" cy="3408045"/>
          </a:xfrm>
        </p:grpSpPr>
        <p:sp>
          <p:nvSpPr>
            <p:cNvPr id="47" name="object 9"/>
            <p:cNvSpPr/>
            <p:nvPr/>
          </p:nvSpPr>
          <p:spPr>
            <a:xfrm>
              <a:off x="307847" y="2842259"/>
              <a:ext cx="2743200" cy="2725420"/>
            </a:xfrm>
            <a:custGeom>
              <a:avLst/>
              <a:gdLst/>
              <a:ahLst/>
              <a:cxnLst/>
              <a:rect l="l" t="t" r="r" b="b"/>
              <a:pathLst>
                <a:path w="2743200" h="2725420">
                  <a:moveTo>
                    <a:pt x="2742946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2742946" y="2724912"/>
                  </a:lnTo>
                  <a:lnTo>
                    <a:pt x="2742946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696" y="2159507"/>
              <a:ext cx="1365504" cy="1365503"/>
            </a:xfrm>
            <a:prstGeom prst="rect">
              <a:avLst/>
            </a:prstGeom>
          </p:spPr>
        </p:pic>
      </p:grpSp>
      <p:grpSp>
        <p:nvGrpSpPr>
          <p:cNvPr id="49" name="object 11"/>
          <p:cNvGrpSpPr/>
          <p:nvPr/>
        </p:nvGrpSpPr>
        <p:grpSpPr>
          <a:xfrm>
            <a:off x="4174235" y="2308860"/>
            <a:ext cx="925194" cy="922019"/>
            <a:chOff x="4174235" y="2308860"/>
            <a:chExt cx="925194" cy="922019"/>
          </a:xfrm>
        </p:grpSpPr>
        <p:sp>
          <p:nvSpPr>
            <p:cNvPr id="50" name="object 12"/>
            <p:cNvSpPr/>
            <p:nvPr/>
          </p:nvSpPr>
          <p:spPr>
            <a:xfrm>
              <a:off x="4271645" y="2494914"/>
              <a:ext cx="340995" cy="635000"/>
            </a:xfrm>
            <a:custGeom>
              <a:avLst/>
              <a:gdLst/>
              <a:ahLst/>
              <a:cxnLst/>
              <a:rect l="l" t="t" r="r" b="b"/>
              <a:pathLst>
                <a:path w="340995" h="635000">
                  <a:moveTo>
                    <a:pt x="267462" y="42291"/>
                  </a:moveTo>
                  <a:lnTo>
                    <a:pt x="266954" y="33909"/>
                  </a:lnTo>
                  <a:lnTo>
                    <a:pt x="262763" y="25400"/>
                  </a:lnTo>
                  <a:lnTo>
                    <a:pt x="255778" y="17018"/>
                  </a:lnTo>
                  <a:lnTo>
                    <a:pt x="237363" y="17018"/>
                  </a:lnTo>
                  <a:lnTo>
                    <a:pt x="176022" y="33909"/>
                  </a:lnTo>
                  <a:lnTo>
                    <a:pt x="121920" y="67691"/>
                  </a:lnTo>
                  <a:lnTo>
                    <a:pt x="76200" y="118491"/>
                  </a:lnTo>
                  <a:lnTo>
                    <a:pt x="56896" y="135382"/>
                  </a:lnTo>
                  <a:lnTo>
                    <a:pt x="40132" y="169164"/>
                  </a:lnTo>
                  <a:lnTo>
                    <a:pt x="26035" y="194564"/>
                  </a:lnTo>
                  <a:lnTo>
                    <a:pt x="6731" y="253746"/>
                  </a:lnTo>
                  <a:lnTo>
                    <a:pt x="1651" y="287655"/>
                  </a:lnTo>
                  <a:lnTo>
                    <a:pt x="0" y="321437"/>
                  </a:lnTo>
                  <a:lnTo>
                    <a:pt x="1651" y="355346"/>
                  </a:lnTo>
                  <a:lnTo>
                    <a:pt x="25908" y="448310"/>
                  </a:lnTo>
                  <a:lnTo>
                    <a:pt x="56642" y="499110"/>
                  </a:lnTo>
                  <a:lnTo>
                    <a:pt x="97409" y="549910"/>
                  </a:lnTo>
                  <a:lnTo>
                    <a:pt x="147193" y="583692"/>
                  </a:lnTo>
                  <a:lnTo>
                    <a:pt x="204724" y="617601"/>
                  </a:lnTo>
                  <a:lnTo>
                    <a:pt x="236093" y="625983"/>
                  </a:lnTo>
                  <a:lnTo>
                    <a:pt x="257048" y="625983"/>
                  </a:lnTo>
                  <a:lnTo>
                    <a:pt x="262509" y="617601"/>
                  </a:lnTo>
                  <a:lnTo>
                    <a:pt x="265811" y="609092"/>
                  </a:lnTo>
                  <a:lnTo>
                    <a:pt x="266446" y="600583"/>
                  </a:lnTo>
                  <a:lnTo>
                    <a:pt x="263271" y="592201"/>
                  </a:lnTo>
                  <a:lnTo>
                    <a:pt x="257175" y="583692"/>
                  </a:lnTo>
                  <a:lnTo>
                    <a:pt x="248412" y="575183"/>
                  </a:lnTo>
                  <a:lnTo>
                    <a:pt x="217297" y="566801"/>
                  </a:lnTo>
                  <a:lnTo>
                    <a:pt x="188087" y="558292"/>
                  </a:lnTo>
                  <a:lnTo>
                    <a:pt x="161036" y="541401"/>
                  </a:lnTo>
                  <a:lnTo>
                    <a:pt x="136398" y="516001"/>
                  </a:lnTo>
                  <a:lnTo>
                    <a:pt x="114427" y="499110"/>
                  </a:lnTo>
                  <a:lnTo>
                    <a:pt x="78994" y="448310"/>
                  </a:lnTo>
                  <a:lnTo>
                    <a:pt x="56515" y="389128"/>
                  </a:lnTo>
                  <a:lnTo>
                    <a:pt x="48641" y="321437"/>
                  </a:lnTo>
                  <a:lnTo>
                    <a:pt x="50673" y="287655"/>
                  </a:lnTo>
                  <a:lnTo>
                    <a:pt x="79121" y="194564"/>
                  </a:lnTo>
                  <a:lnTo>
                    <a:pt x="114808" y="143891"/>
                  </a:lnTo>
                  <a:lnTo>
                    <a:pt x="161671" y="101600"/>
                  </a:lnTo>
                  <a:lnTo>
                    <a:pt x="218186" y="67691"/>
                  </a:lnTo>
                  <a:lnTo>
                    <a:pt x="249428" y="59309"/>
                  </a:lnTo>
                  <a:lnTo>
                    <a:pt x="258191" y="59309"/>
                  </a:lnTo>
                  <a:lnTo>
                    <a:pt x="264414" y="50800"/>
                  </a:lnTo>
                  <a:lnTo>
                    <a:pt x="267462" y="42291"/>
                  </a:lnTo>
                  <a:close/>
                </a:path>
                <a:path w="340995" h="635000">
                  <a:moveTo>
                    <a:pt x="340868" y="609092"/>
                  </a:moveTo>
                  <a:lnTo>
                    <a:pt x="338963" y="600583"/>
                  </a:lnTo>
                  <a:lnTo>
                    <a:pt x="333756" y="592201"/>
                  </a:lnTo>
                  <a:lnTo>
                    <a:pt x="299212" y="592201"/>
                  </a:lnTo>
                  <a:lnTo>
                    <a:pt x="294005" y="600583"/>
                  </a:lnTo>
                  <a:lnTo>
                    <a:pt x="292100" y="609092"/>
                  </a:lnTo>
                  <a:lnTo>
                    <a:pt x="294005" y="625983"/>
                  </a:lnTo>
                  <a:lnTo>
                    <a:pt x="299212" y="625983"/>
                  </a:lnTo>
                  <a:lnTo>
                    <a:pt x="306959" y="634492"/>
                  </a:lnTo>
                  <a:lnTo>
                    <a:pt x="326009" y="634492"/>
                  </a:lnTo>
                  <a:lnTo>
                    <a:pt x="333756" y="625983"/>
                  </a:lnTo>
                  <a:lnTo>
                    <a:pt x="338963" y="625983"/>
                  </a:lnTo>
                  <a:lnTo>
                    <a:pt x="340868" y="609092"/>
                  </a:lnTo>
                  <a:close/>
                </a:path>
                <a:path w="340995" h="635000">
                  <a:moveTo>
                    <a:pt x="340868" y="25400"/>
                  </a:moveTo>
                  <a:lnTo>
                    <a:pt x="338963" y="17018"/>
                  </a:lnTo>
                  <a:lnTo>
                    <a:pt x="333756" y="8509"/>
                  </a:lnTo>
                  <a:lnTo>
                    <a:pt x="326009" y="8509"/>
                  </a:lnTo>
                  <a:lnTo>
                    <a:pt x="316484" y="0"/>
                  </a:lnTo>
                  <a:lnTo>
                    <a:pt x="306959" y="8509"/>
                  </a:lnTo>
                  <a:lnTo>
                    <a:pt x="299212" y="8509"/>
                  </a:lnTo>
                  <a:lnTo>
                    <a:pt x="294005" y="17018"/>
                  </a:lnTo>
                  <a:lnTo>
                    <a:pt x="292100" y="25400"/>
                  </a:lnTo>
                  <a:lnTo>
                    <a:pt x="294005" y="33909"/>
                  </a:lnTo>
                  <a:lnTo>
                    <a:pt x="299212" y="42291"/>
                  </a:lnTo>
                  <a:lnTo>
                    <a:pt x="306959" y="50800"/>
                  </a:lnTo>
                  <a:lnTo>
                    <a:pt x="326009" y="50800"/>
                  </a:lnTo>
                  <a:lnTo>
                    <a:pt x="333756" y="42291"/>
                  </a:lnTo>
                  <a:lnTo>
                    <a:pt x="338963" y="33909"/>
                  </a:lnTo>
                  <a:lnTo>
                    <a:pt x="340868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335" y="2697988"/>
              <a:ext cx="239140" cy="236854"/>
            </a:xfrm>
            <a:prstGeom prst="rect">
              <a:avLst/>
            </a:prstGeom>
          </p:spPr>
        </p:pic>
        <p:pic>
          <p:nvPicPr>
            <p:cNvPr id="52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2611" y="2511933"/>
              <a:ext cx="106299" cy="67563"/>
            </a:xfrm>
            <a:prstGeom prst="rect">
              <a:avLst/>
            </a:prstGeom>
          </p:spPr>
        </p:pic>
        <p:sp>
          <p:nvSpPr>
            <p:cNvPr id="53" name="object 15"/>
            <p:cNvSpPr/>
            <p:nvPr/>
          </p:nvSpPr>
          <p:spPr>
            <a:xfrm>
              <a:off x="4174236" y="2308859"/>
              <a:ext cx="925194" cy="922019"/>
            </a:xfrm>
            <a:custGeom>
              <a:avLst/>
              <a:gdLst/>
              <a:ahLst/>
              <a:cxnLst/>
              <a:rect l="l" t="t" r="r" b="b"/>
              <a:pathLst>
                <a:path w="925195" h="922019">
                  <a:moveTo>
                    <a:pt x="632968" y="507492"/>
                  </a:moveTo>
                  <a:lnTo>
                    <a:pt x="630047" y="473710"/>
                  </a:lnTo>
                  <a:lnTo>
                    <a:pt x="621157" y="439801"/>
                  </a:lnTo>
                  <a:lnTo>
                    <a:pt x="608965" y="422910"/>
                  </a:lnTo>
                  <a:lnTo>
                    <a:pt x="582041" y="422910"/>
                  </a:lnTo>
                  <a:lnTo>
                    <a:pt x="576326" y="431419"/>
                  </a:lnTo>
                  <a:lnTo>
                    <a:pt x="573913" y="439801"/>
                  </a:lnTo>
                  <a:lnTo>
                    <a:pt x="575183" y="448310"/>
                  </a:lnTo>
                  <a:lnTo>
                    <a:pt x="579120" y="465201"/>
                  </a:lnTo>
                  <a:lnTo>
                    <a:pt x="582041" y="482219"/>
                  </a:lnTo>
                  <a:lnTo>
                    <a:pt x="583692" y="490601"/>
                  </a:lnTo>
                  <a:lnTo>
                    <a:pt x="584327" y="507492"/>
                  </a:lnTo>
                  <a:lnTo>
                    <a:pt x="581533" y="532892"/>
                  </a:lnTo>
                  <a:lnTo>
                    <a:pt x="560959" y="592074"/>
                  </a:lnTo>
                  <a:lnTo>
                    <a:pt x="523621" y="634365"/>
                  </a:lnTo>
                  <a:lnTo>
                    <a:pt x="473329" y="668274"/>
                  </a:lnTo>
                  <a:lnTo>
                    <a:pt x="444500" y="676656"/>
                  </a:lnTo>
                  <a:lnTo>
                    <a:pt x="383286" y="676656"/>
                  </a:lnTo>
                  <a:lnTo>
                    <a:pt x="327914" y="651383"/>
                  </a:lnTo>
                  <a:lnTo>
                    <a:pt x="283591" y="617474"/>
                  </a:lnTo>
                  <a:lnTo>
                    <a:pt x="254127" y="566801"/>
                  </a:lnTo>
                  <a:lnTo>
                    <a:pt x="243459" y="507492"/>
                  </a:lnTo>
                  <a:lnTo>
                    <a:pt x="246253" y="473710"/>
                  </a:lnTo>
                  <a:lnTo>
                    <a:pt x="266700" y="422910"/>
                  </a:lnTo>
                  <a:lnTo>
                    <a:pt x="304165" y="372237"/>
                  </a:lnTo>
                  <a:lnTo>
                    <a:pt x="327914" y="363728"/>
                  </a:lnTo>
                  <a:lnTo>
                    <a:pt x="354457" y="346837"/>
                  </a:lnTo>
                  <a:lnTo>
                    <a:pt x="383286" y="338328"/>
                  </a:lnTo>
                  <a:lnTo>
                    <a:pt x="455168" y="338328"/>
                  </a:lnTo>
                  <a:lnTo>
                    <a:pt x="468630" y="346837"/>
                  </a:lnTo>
                  <a:lnTo>
                    <a:pt x="487299" y="346837"/>
                  </a:lnTo>
                  <a:lnTo>
                    <a:pt x="494665" y="338328"/>
                  </a:lnTo>
                  <a:lnTo>
                    <a:pt x="499491" y="329946"/>
                  </a:lnTo>
                  <a:lnTo>
                    <a:pt x="500761" y="321437"/>
                  </a:lnTo>
                  <a:lnTo>
                    <a:pt x="498348" y="312928"/>
                  </a:lnTo>
                  <a:lnTo>
                    <a:pt x="492633" y="304546"/>
                  </a:lnTo>
                  <a:lnTo>
                    <a:pt x="484251" y="296037"/>
                  </a:lnTo>
                  <a:lnTo>
                    <a:pt x="466979" y="296037"/>
                  </a:lnTo>
                  <a:lnTo>
                    <a:pt x="449326" y="287655"/>
                  </a:lnTo>
                  <a:lnTo>
                    <a:pt x="381508" y="287655"/>
                  </a:lnTo>
                  <a:lnTo>
                    <a:pt x="350647" y="296037"/>
                  </a:lnTo>
                  <a:lnTo>
                    <a:pt x="294640" y="321437"/>
                  </a:lnTo>
                  <a:lnTo>
                    <a:pt x="248539" y="363728"/>
                  </a:lnTo>
                  <a:lnTo>
                    <a:pt x="215138" y="414528"/>
                  </a:lnTo>
                  <a:lnTo>
                    <a:pt x="197104" y="473710"/>
                  </a:lnTo>
                  <a:lnTo>
                    <a:pt x="194818" y="507492"/>
                  </a:lnTo>
                  <a:lnTo>
                    <a:pt x="197104" y="541401"/>
                  </a:lnTo>
                  <a:lnTo>
                    <a:pt x="215138" y="600583"/>
                  </a:lnTo>
                  <a:lnTo>
                    <a:pt x="248539" y="651383"/>
                  </a:lnTo>
                  <a:lnTo>
                    <a:pt x="270256" y="668274"/>
                  </a:lnTo>
                  <a:lnTo>
                    <a:pt x="294640" y="693674"/>
                  </a:lnTo>
                  <a:lnTo>
                    <a:pt x="321564" y="702056"/>
                  </a:lnTo>
                  <a:lnTo>
                    <a:pt x="350647" y="718947"/>
                  </a:lnTo>
                  <a:lnTo>
                    <a:pt x="381508" y="718947"/>
                  </a:lnTo>
                  <a:lnTo>
                    <a:pt x="413893" y="727456"/>
                  </a:lnTo>
                  <a:lnTo>
                    <a:pt x="446278" y="718947"/>
                  </a:lnTo>
                  <a:lnTo>
                    <a:pt x="477139" y="718947"/>
                  </a:lnTo>
                  <a:lnTo>
                    <a:pt x="506222" y="702056"/>
                  </a:lnTo>
                  <a:lnTo>
                    <a:pt x="533146" y="693674"/>
                  </a:lnTo>
                  <a:lnTo>
                    <a:pt x="557530" y="668274"/>
                  </a:lnTo>
                  <a:lnTo>
                    <a:pt x="597662" y="625983"/>
                  </a:lnTo>
                  <a:lnTo>
                    <a:pt x="623697" y="566801"/>
                  </a:lnTo>
                  <a:lnTo>
                    <a:pt x="630682" y="541401"/>
                  </a:lnTo>
                  <a:lnTo>
                    <a:pt x="632968" y="507492"/>
                  </a:lnTo>
                  <a:close/>
                </a:path>
                <a:path w="925195" h="922019">
                  <a:moveTo>
                    <a:pt x="730377" y="507492"/>
                  </a:moveTo>
                  <a:lnTo>
                    <a:pt x="728853" y="473710"/>
                  </a:lnTo>
                  <a:lnTo>
                    <a:pt x="724408" y="448310"/>
                  </a:lnTo>
                  <a:lnTo>
                    <a:pt x="716915" y="414528"/>
                  </a:lnTo>
                  <a:lnTo>
                    <a:pt x="706755" y="389128"/>
                  </a:lnTo>
                  <a:lnTo>
                    <a:pt x="693674" y="355219"/>
                  </a:lnTo>
                  <a:lnTo>
                    <a:pt x="687578" y="355219"/>
                  </a:lnTo>
                  <a:lnTo>
                    <a:pt x="679323" y="346837"/>
                  </a:lnTo>
                  <a:lnTo>
                    <a:pt x="660781" y="346837"/>
                  </a:lnTo>
                  <a:lnTo>
                    <a:pt x="653288" y="355219"/>
                  </a:lnTo>
                  <a:lnTo>
                    <a:pt x="648843" y="363728"/>
                  </a:lnTo>
                  <a:lnTo>
                    <a:pt x="647954" y="372237"/>
                  </a:lnTo>
                  <a:lnTo>
                    <a:pt x="650621" y="380619"/>
                  </a:lnTo>
                  <a:lnTo>
                    <a:pt x="664083" y="414528"/>
                  </a:lnTo>
                  <a:lnTo>
                    <a:pt x="673862" y="439801"/>
                  </a:lnTo>
                  <a:lnTo>
                    <a:pt x="679704" y="473710"/>
                  </a:lnTo>
                  <a:lnTo>
                    <a:pt x="681736" y="507492"/>
                  </a:lnTo>
                  <a:lnTo>
                    <a:pt x="679704" y="541401"/>
                  </a:lnTo>
                  <a:lnTo>
                    <a:pt x="651383" y="634365"/>
                  </a:lnTo>
                  <a:lnTo>
                    <a:pt x="615950" y="685165"/>
                  </a:lnTo>
                  <a:lnTo>
                    <a:pt x="593852" y="702056"/>
                  </a:lnTo>
                  <a:lnTo>
                    <a:pt x="569214" y="727456"/>
                  </a:lnTo>
                  <a:lnTo>
                    <a:pt x="542290" y="744347"/>
                  </a:lnTo>
                  <a:lnTo>
                    <a:pt x="513080" y="752856"/>
                  </a:lnTo>
                  <a:lnTo>
                    <a:pt x="481838" y="761238"/>
                  </a:lnTo>
                  <a:lnTo>
                    <a:pt x="473202" y="769747"/>
                  </a:lnTo>
                  <a:lnTo>
                    <a:pt x="466979" y="778256"/>
                  </a:lnTo>
                  <a:lnTo>
                    <a:pt x="463931" y="786638"/>
                  </a:lnTo>
                  <a:lnTo>
                    <a:pt x="464439" y="795147"/>
                  </a:lnTo>
                  <a:lnTo>
                    <a:pt x="467868" y="803656"/>
                  </a:lnTo>
                  <a:lnTo>
                    <a:pt x="473202" y="812038"/>
                  </a:lnTo>
                  <a:lnTo>
                    <a:pt x="494157" y="812038"/>
                  </a:lnTo>
                  <a:lnTo>
                    <a:pt x="555244" y="786638"/>
                  </a:lnTo>
                  <a:lnTo>
                    <a:pt x="609092" y="752856"/>
                  </a:lnTo>
                  <a:lnTo>
                    <a:pt x="654558" y="710565"/>
                  </a:lnTo>
                  <a:lnTo>
                    <a:pt x="690372" y="659765"/>
                  </a:lnTo>
                  <a:lnTo>
                    <a:pt x="723646" y="575183"/>
                  </a:lnTo>
                  <a:lnTo>
                    <a:pt x="728726" y="541401"/>
                  </a:lnTo>
                  <a:lnTo>
                    <a:pt x="730377" y="507492"/>
                  </a:lnTo>
                  <a:close/>
                </a:path>
                <a:path w="925195" h="922019">
                  <a:moveTo>
                    <a:pt x="827786" y="507492"/>
                  </a:moveTo>
                  <a:lnTo>
                    <a:pt x="822452" y="439801"/>
                  </a:lnTo>
                  <a:lnTo>
                    <a:pt x="806577" y="372237"/>
                  </a:lnTo>
                  <a:lnTo>
                    <a:pt x="794893" y="346837"/>
                  </a:lnTo>
                  <a:lnTo>
                    <a:pt x="780669" y="312928"/>
                  </a:lnTo>
                  <a:lnTo>
                    <a:pt x="763905" y="287655"/>
                  </a:lnTo>
                  <a:lnTo>
                    <a:pt x="757301" y="279146"/>
                  </a:lnTo>
                  <a:lnTo>
                    <a:pt x="730377" y="279146"/>
                  </a:lnTo>
                  <a:lnTo>
                    <a:pt x="723392" y="287655"/>
                  </a:lnTo>
                  <a:lnTo>
                    <a:pt x="719582" y="296037"/>
                  </a:lnTo>
                  <a:lnTo>
                    <a:pt x="719328" y="304546"/>
                  </a:lnTo>
                  <a:lnTo>
                    <a:pt x="722757" y="312928"/>
                  </a:lnTo>
                  <a:lnTo>
                    <a:pt x="739775" y="338328"/>
                  </a:lnTo>
                  <a:lnTo>
                    <a:pt x="753745" y="372237"/>
                  </a:lnTo>
                  <a:lnTo>
                    <a:pt x="764794" y="406019"/>
                  </a:lnTo>
                  <a:lnTo>
                    <a:pt x="772668" y="439801"/>
                  </a:lnTo>
                  <a:lnTo>
                    <a:pt x="777494" y="473710"/>
                  </a:lnTo>
                  <a:lnTo>
                    <a:pt x="779145" y="507492"/>
                  </a:lnTo>
                  <a:lnTo>
                    <a:pt x="777748" y="541401"/>
                  </a:lnTo>
                  <a:lnTo>
                    <a:pt x="773811" y="566801"/>
                  </a:lnTo>
                  <a:lnTo>
                    <a:pt x="767334" y="600583"/>
                  </a:lnTo>
                  <a:lnTo>
                    <a:pt x="758444" y="625983"/>
                  </a:lnTo>
                  <a:lnTo>
                    <a:pt x="747395" y="651383"/>
                  </a:lnTo>
                  <a:lnTo>
                    <a:pt x="734060" y="685165"/>
                  </a:lnTo>
                  <a:lnTo>
                    <a:pt x="718693" y="710565"/>
                  </a:lnTo>
                  <a:lnTo>
                    <a:pt x="701421" y="727456"/>
                  </a:lnTo>
                  <a:lnTo>
                    <a:pt x="682244" y="752856"/>
                  </a:lnTo>
                  <a:lnTo>
                    <a:pt x="638810" y="795147"/>
                  </a:lnTo>
                  <a:lnTo>
                    <a:pt x="589407" y="828929"/>
                  </a:lnTo>
                  <a:lnTo>
                    <a:pt x="562737" y="837438"/>
                  </a:lnTo>
                  <a:lnTo>
                    <a:pt x="534924" y="854329"/>
                  </a:lnTo>
                  <a:lnTo>
                    <a:pt x="505968" y="862838"/>
                  </a:lnTo>
                  <a:lnTo>
                    <a:pt x="476123" y="862838"/>
                  </a:lnTo>
                  <a:lnTo>
                    <a:pt x="445389" y="871220"/>
                  </a:lnTo>
                  <a:lnTo>
                    <a:pt x="382397" y="871220"/>
                  </a:lnTo>
                  <a:lnTo>
                    <a:pt x="351663" y="862838"/>
                  </a:lnTo>
                  <a:lnTo>
                    <a:pt x="321818" y="862838"/>
                  </a:lnTo>
                  <a:lnTo>
                    <a:pt x="292862" y="854329"/>
                  </a:lnTo>
                  <a:lnTo>
                    <a:pt x="265049" y="837438"/>
                  </a:lnTo>
                  <a:lnTo>
                    <a:pt x="238379" y="828929"/>
                  </a:lnTo>
                  <a:lnTo>
                    <a:pt x="188976" y="795147"/>
                  </a:lnTo>
                  <a:lnTo>
                    <a:pt x="145542" y="752856"/>
                  </a:lnTo>
                  <a:lnTo>
                    <a:pt x="126365" y="727456"/>
                  </a:lnTo>
                  <a:lnTo>
                    <a:pt x="109093" y="710565"/>
                  </a:lnTo>
                  <a:lnTo>
                    <a:pt x="93726" y="685165"/>
                  </a:lnTo>
                  <a:lnTo>
                    <a:pt x="80391" y="651383"/>
                  </a:lnTo>
                  <a:lnTo>
                    <a:pt x="69342" y="625983"/>
                  </a:lnTo>
                  <a:lnTo>
                    <a:pt x="60452" y="600583"/>
                  </a:lnTo>
                  <a:lnTo>
                    <a:pt x="53975" y="566801"/>
                  </a:lnTo>
                  <a:lnTo>
                    <a:pt x="50038" y="541401"/>
                  </a:lnTo>
                  <a:lnTo>
                    <a:pt x="48641" y="507492"/>
                  </a:lnTo>
                  <a:lnTo>
                    <a:pt x="50038" y="473710"/>
                  </a:lnTo>
                  <a:lnTo>
                    <a:pt x="53975" y="448310"/>
                  </a:lnTo>
                  <a:lnTo>
                    <a:pt x="60452" y="414528"/>
                  </a:lnTo>
                  <a:lnTo>
                    <a:pt x="69342" y="389128"/>
                  </a:lnTo>
                  <a:lnTo>
                    <a:pt x="80391" y="355219"/>
                  </a:lnTo>
                  <a:lnTo>
                    <a:pt x="93726" y="329946"/>
                  </a:lnTo>
                  <a:lnTo>
                    <a:pt x="109093" y="304546"/>
                  </a:lnTo>
                  <a:lnTo>
                    <a:pt x="126365" y="279146"/>
                  </a:lnTo>
                  <a:lnTo>
                    <a:pt x="145542" y="262255"/>
                  </a:lnTo>
                  <a:lnTo>
                    <a:pt x="166497" y="236855"/>
                  </a:lnTo>
                  <a:lnTo>
                    <a:pt x="212979" y="203073"/>
                  </a:lnTo>
                  <a:lnTo>
                    <a:pt x="265049" y="169164"/>
                  </a:lnTo>
                  <a:lnTo>
                    <a:pt x="351663" y="143764"/>
                  </a:lnTo>
                  <a:lnTo>
                    <a:pt x="448310" y="143764"/>
                  </a:lnTo>
                  <a:lnTo>
                    <a:pt x="482092" y="152273"/>
                  </a:lnTo>
                  <a:lnTo>
                    <a:pt x="515239" y="152273"/>
                  </a:lnTo>
                  <a:lnTo>
                    <a:pt x="547497" y="169164"/>
                  </a:lnTo>
                  <a:lnTo>
                    <a:pt x="578739" y="177673"/>
                  </a:lnTo>
                  <a:lnTo>
                    <a:pt x="608584" y="194564"/>
                  </a:lnTo>
                  <a:lnTo>
                    <a:pt x="617601" y="203073"/>
                  </a:lnTo>
                  <a:lnTo>
                    <a:pt x="626999" y="203073"/>
                  </a:lnTo>
                  <a:lnTo>
                    <a:pt x="635508" y="194564"/>
                  </a:lnTo>
                  <a:lnTo>
                    <a:pt x="642239" y="194564"/>
                  </a:lnTo>
                  <a:lnTo>
                    <a:pt x="645668" y="177673"/>
                  </a:lnTo>
                  <a:lnTo>
                    <a:pt x="645414" y="169164"/>
                  </a:lnTo>
                  <a:lnTo>
                    <a:pt x="641604" y="160782"/>
                  </a:lnTo>
                  <a:lnTo>
                    <a:pt x="634619" y="160782"/>
                  </a:lnTo>
                  <a:lnTo>
                    <a:pt x="605663" y="143764"/>
                  </a:lnTo>
                  <a:lnTo>
                    <a:pt x="575691" y="126873"/>
                  </a:lnTo>
                  <a:lnTo>
                    <a:pt x="544703" y="109982"/>
                  </a:lnTo>
                  <a:lnTo>
                    <a:pt x="512826" y="101473"/>
                  </a:lnTo>
                  <a:lnTo>
                    <a:pt x="480314" y="101473"/>
                  </a:lnTo>
                  <a:lnTo>
                    <a:pt x="447294" y="93091"/>
                  </a:lnTo>
                  <a:lnTo>
                    <a:pt x="381635" y="93091"/>
                  </a:lnTo>
                  <a:lnTo>
                    <a:pt x="350012" y="101473"/>
                  </a:lnTo>
                  <a:lnTo>
                    <a:pt x="319151" y="101473"/>
                  </a:lnTo>
                  <a:lnTo>
                    <a:pt x="260096" y="118364"/>
                  </a:lnTo>
                  <a:lnTo>
                    <a:pt x="205105" y="152273"/>
                  </a:lnTo>
                  <a:lnTo>
                    <a:pt x="155194" y="186055"/>
                  </a:lnTo>
                  <a:lnTo>
                    <a:pt x="110871" y="228346"/>
                  </a:lnTo>
                  <a:lnTo>
                    <a:pt x="91059" y="245364"/>
                  </a:lnTo>
                  <a:lnTo>
                    <a:pt x="72898" y="270637"/>
                  </a:lnTo>
                  <a:lnTo>
                    <a:pt x="56515" y="296037"/>
                  </a:lnTo>
                  <a:lnTo>
                    <a:pt x="42164" y="321437"/>
                  </a:lnTo>
                  <a:lnTo>
                    <a:pt x="29591" y="355219"/>
                  </a:lnTo>
                  <a:lnTo>
                    <a:pt x="19177" y="380619"/>
                  </a:lnTo>
                  <a:lnTo>
                    <a:pt x="4953" y="439801"/>
                  </a:lnTo>
                  <a:lnTo>
                    <a:pt x="1270" y="473710"/>
                  </a:lnTo>
                  <a:lnTo>
                    <a:pt x="0" y="507492"/>
                  </a:lnTo>
                  <a:lnTo>
                    <a:pt x="1270" y="541401"/>
                  </a:lnTo>
                  <a:lnTo>
                    <a:pt x="10922" y="600583"/>
                  </a:lnTo>
                  <a:lnTo>
                    <a:pt x="29591" y="659765"/>
                  </a:lnTo>
                  <a:lnTo>
                    <a:pt x="42164" y="685165"/>
                  </a:lnTo>
                  <a:lnTo>
                    <a:pt x="56515" y="718947"/>
                  </a:lnTo>
                  <a:lnTo>
                    <a:pt x="72898" y="744347"/>
                  </a:lnTo>
                  <a:lnTo>
                    <a:pt x="91059" y="761238"/>
                  </a:lnTo>
                  <a:lnTo>
                    <a:pt x="110871" y="786638"/>
                  </a:lnTo>
                  <a:lnTo>
                    <a:pt x="155194" y="828929"/>
                  </a:lnTo>
                  <a:lnTo>
                    <a:pt x="205105" y="862838"/>
                  </a:lnTo>
                  <a:lnTo>
                    <a:pt x="260096" y="888238"/>
                  </a:lnTo>
                  <a:lnTo>
                    <a:pt x="289052" y="905129"/>
                  </a:lnTo>
                  <a:lnTo>
                    <a:pt x="319151" y="905129"/>
                  </a:lnTo>
                  <a:lnTo>
                    <a:pt x="381635" y="922020"/>
                  </a:lnTo>
                  <a:lnTo>
                    <a:pt x="446151" y="922020"/>
                  </a:lnTo>
                  <a:lnTo>
                    <a:pt x="508635" y="905129"/>
                  </a:lnTo>
                  <a:lnTo>
                    <a:pt x="538734" y="905129"/>
                  </a:lnTo>
                  <a:lnTo>
                    <a:pt x="567690" y="888238"/>
                  </a:lnTo>
                  <a:lnTo>
                    <a:pt x="622681" y="862838"/>
                  </a:lnTo>
                  <a:lnTo>
                    <a:pt x="672592" y="828929"/>
                  </a:lnTo>
                  <a:lnTo>
                    <a:pt x="716915" y="786638"/>
                  </a:lnTo>
                  <a:lnTo>
                    <a:pt x="736727" y="761238"/>
                  </a:lnTo>
                  <a:lnTo>
                    <a:pt x="754888" y="744347"/>
                  </a:lnTo>
                  <a:lnTo>
                    <a:pt x="771144" y="718947"/>
                  </a:lnTo>
                  <a:lnTo>
                    <a:pt x="785622" y="685165"/>
                  </a:lnTo>
                  <a:lnTo>
                    <a:pt x="798195" y="659765"/>
                  </a:lnTo>
                  <a:lnTo>
                    <a:pt x="808609" y="634365"/>
                  </a:lnTo>
                  <a:lnTo>
                    <a:pt x="816864" y="600583"/>
                  </a:lnTo>
                  <a:lnTo>
                    <a:pt x="822833" y="566801"/>
                  </a:lnTo>
                  <a:lnTo>
                    <a:pt x="826516" y="541401"/>
                  </a:lnTo>
                  <a:lnTo>
                    <a:pt x="827786" y="507492"/>
                  </a:lnTo>
                  <a:close/>
                </a:path>
                <a:path w="925195" h="922019">
                  <a:moveTo>
                    <a:pt x="925068" y="118364"/>
                  </a:moveTo>
                  <a:lnTo>
                    <a:pt x="923290" y="109982"/>
                  </a:lnTo>
                  <a:lnTo>
                    <a:pt x="919607" y="101473"/>
                  </a:lnTo>
                  <a:lnTo>
                    <a:pt x="914400" y="93091"/>
                  </a:lnTo>
                  <a:lnTo>
                    <a:pt x="842010" y="93091"/>
                  </a:lnTo>
                  <a:lnTo>
                    <a:pt x="842010" y="143764"/>
                  </a:lnTo>
                  <a:lnTo>
                    <a:pt x="793369" y="186055"/>
                  </a:lnTo>
                  <a:lnTo>
                    <a:pt x="730377" y="186055"/>
                  </a:lnTo>
                  <a:lnTo>
                    <a:pt x="730377" y="126873"/>
                  </a:lnTo>
                  <a:lnTo>
                    <a:pt x="779145" y="76073"/>
                  </a:lnTo>
                  <a:lnTo>
                    <a:pt x="779145" y="118364"/>
                  </a:lnTo>
                  <a:lnTo>
                    <a:pt x="781050" y="126873"/>
                  </a:lnTo>
                  <a:lnTo>
                    <a:pt x="786257" y="135382"/>
                  </a:lnTo>
                  <a:lnTo>
                    <a:pt x="794004" y="143764"/>
                  </a:lnTo>
                  <a:lnTo>
                    <a:pt x="842010" y="143764"/>
                  </a:lnTo>
                  <a:lnTo>
                    <a:pt x="842010" y="93091"/>
                  </a:lnTo>
                  <a:lnTo>
                    <a:pt x="827786" y="93091"/>
                  </a:lnTo>
                  <a:lnTo>
                    <a:pt x="827786" y="76073"/>
                  </a:lnTo>
                  <a:lnTo>
                    <a:pt x="827786" y="16891"/>
                  </a:lnTo>
                  <a:lnTo>
                    <a:pt x="826770" y="16891"/>
                  </a:lnTo>
                  <a:lnTo>
                    <a:pt x="823722" y="8509"/>
                  </a:lnTo>
                  <a:lnTo>
                    <a:pt x="818896" y="0"/>
                  </a:lnTo>
                  <a:lnTo>
                    <a:pt x="786257" y="0"/>
                  </a:lnTo>
                  <a:lnTo>
                    <a:pt x="688848" y="101473"/>
                  </a:lnTo>
                  <a:lnTo>
                    <a:pt x="685800" y="101473"/>
                  </a:lnTo>
                  <a:lnTo>
                    <a:pt x="683514" y="109982"/>
                  </a:lnTo>
                  <a:lnTo>
                    <a:pt x="682117" y="109982"/>
                  </a:lnTo>
                  <a:lnTo>
                    <a:pt x="681736" y="118364"/>
                  </a:lnTo>
                  <a:lnTo>
                    <a:pt x="681736" y="203073"/>
                  </a:lnTo>
                  <a:lnTo>
                    <a:pt x="679958" y="203073"/>
                  </a:lnTo>
                  <a:lnTo>
                    <a:pt x="678180" y="211455"/>
                  </a:lnTo>
                  <a:lnTo>
                    <a:pt x="396621" y="490601"/>
                  </a:lnTo>
                  <a:lnTo>
                    <a:pt x="391287" y="499110"/>
                  </a:lnTo>
                  <a:lnTo>
                    <a:pt x="389509" y="507492"/>
                  </a:lnTo>
                  <a:lnTo>
                    <a:pt x="391287" y="516001"/>
                  </a:lnTo>
                  <a:lnTo>
                    <a:pt x="396621" y="524510"/>
                  </a:lnTo>
                  <a:lnTo>
                    <a:pt x="400431" y="524510"/>
                  </a:lnTo>
                  <a:lnTo>
                    <a:pt x="404749" y="532892"/>
                  </a:lnTo>
                  <a:lnTo>
                    <a:pt x="423037" y="532892"/>
                  </a:lnTo>
                  <a:lnTo>
                    <a:pt x="427228" y="524510"/>
                  </a:lnTo>
                  <a:lnTo>
                    <a:pt x="431165" y="524510"/>
                  </a:lnTo>
                  <a:lnTo>
                    <a:pt x="712597" y="245364"/>
                  </a:lnTo>
                  <a:lnTo>
                    <a:pt x="713867" y="236855"/>
                  </a:lnTo>
                  <a:lnTo>
                    <a:pt x="816991" y="236855"/>
                  </a:lnTo>
                  <a:lnTo>
                    <a:pt x="820674" y="228346"/>
                  </a:lnTo>
                  <a:lnTo>
                    <a:pt x="864870" y="186055"/>
                  </a:lnTo>
                  <a:lnTo>
                    <a:pt x="918083" y="135382"/>
                  </a:lnTo>
                  <a:lnTo>
                    <a:pt x="922274" y="126873"/>
                  </a:lnTo>
                  <a:lnTo>
                    <a:pt x="924687" y="118364"/>
                  </a:lnTo>
                  <a:lnTo>
                    <a:pt x="925068" y="118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6"/>
          <p:cNvSpPr/>
          <p:nvPr/>
        </p:nvSpPr>
        <p:spPr>
          <a:xfrm>
            <a:off x="7123176" y="2385567"/>
            <a:ext cx="876300" cy="758190"/>
          </a:xfrm>
          <a:custGeom>
            <a:avLst/>
            <a:gdLst/>
            <a:ahLst/>
            <a:cxnLst/>
            <a:rect l="l" t="t" r="r" b="b"/>
            <a:pathLst>
              <a:path w="876300" h="758189">
                <a:moveTo>
                  <a:pt x="674243" y="491236"/>
                </a:moveTo>
                <a:lnTo>
                  <a:pt x="524256" y="399796"/>
                </a:lnTo>
                <a:lnTo>
                  <a:pt x="524256" y="222758"/>
                </a:lnTo>
                <a:lnTo>
                  <a:pt x="465455" y="222758"/>
                </a:lnTo>
                <a:lnTo>
                  <a:pt x="465455" y="424688"/>
                </a:lnTo>
                <a:lnTo>
                  <a:pt x="643890" y="533781"/>
                </a:lnTo>
                <a:lnTo>
                  <a:pt x="674243" y="491236"/>
                </a:lnTo>
                <a:close/>
              </a:path>
              <a:path w="876300" h="758189">
                <a:moveTo>
                  <a:pt x="876173" y="381762"/>
                </a:moveTo>
                <a:lnTo>
                  <a:pt x="873887" y="337439"/>
                </a:lnTo>
                <a:lnTo>
                  <a:pt x="863981" y="281178"/>
                </a:lnTo>
                <a:lnTo>
                  <a:pt x="841502" y="218059"/>
                </a:lnTo>
                <a:lnTo>
                  <a:pt x="802132" y="152273"/>
                </a:lnTo>
                <a:lnTo>
                  <a:pt x="774700" y="119507"/>
                </a:lnTo>
                <a:lnTo>
                  <a:pt x="741172" y="87630"/>
                </a:lnTo>
                <a:lnTo>
                  <a:pt x="694563" y="53340"/>
                </a:lnTo>
                <a:lnTo>
                  <a:pt x="639191" y="25527"/>
                </a:lnTo>
                <a:lnTo>
                  <a:pt x="572643" y="6858"/>
                </a:lnTo>
                <a:lnTo>
                  <a:pt x="534416" y="1778"/>
                </a:lnTo>
                <a:lnTo>
                  <a:pt x="492379" y="0"/>
                </a:lnTo>
                <a:lnTo>
                  <a:pt x="452755" y="2286"/>
                </a:lnTo>
                <a:lnTo>
                  <a:pt x="380746" y="18542"/>
                </a:lnTo>
                <a:lnTo>
                  <a:pt x="318897" y="46228"/>
                </a:lnTo>
                <a:lnTo>
                  <a:pt x="267589" y="80264"/>
                </a:lnTo>
                <a:lnTo>
                  <a:pt x="172720" y="189992"/>
                </a:lnTo>
                <a:lnTo>
                  <a:pt x="136398" y="282575"/>
                </a:lnTo>
                <a:lnTo>
                  <a:pt x="124206" y="354076"/>
                </a:lnTo>
                <a:lnTo>
                  <a:pt x="123063" y="382778"/>
                </a:lnTo>
                <a:lnTo>
                  <a:pt x="123571" y="383794"/>
                </a:lnTo>
                <a:lnTo>
                  <a:pt x="0" y="383794"/>
                </a:lnTo>
                <a:lnTo>
                  <a:pt x="166370" y="556641"/>
                </a:lnTo>
                <a:lnTo>
                  <a:pt x="338201" y="383794"/>
                </a:lnTo>
                <a:lnTo>
                  <a:pt x="200406" y="383794"/>
                </a:lnTo>
                <a:lnTo>
                  <a:pt x="200914" y="348996"/>
                </a:lnTo>
                <a:lnTo>
                  <a:pt x="212090" y="287274"/>
                </a:lnTo>
                <a:lnTo>
                  <a:pt x="235458" y="231267"/>
                </a:lnTo>
                <a:lnTo>
                  <a:pt x="269113" y="182118"/>
                </a:lnTo>
                <a:lnTo>
                  <a:pt x="311150" y="140716"/>
                </a:lnTo>
                <a:lnTo>
                  <a:pt x="360045" y="108204"/>
                </a:lnTo>
                <a:lnTo>
                  <a:pt x="413639" y="85471"/>
                </a:lnTo>
                <a:lnTo>
                  <a:pt x="470535" y="73660"/>
                </a:lnTo>
                <a:lnTo>
                  <a:pt x="499491" y="72136"/>
                </a:lnTo>
                <a:lnTo>
                  <a:pt x="528447" y="73533"/>
                </a:lnTo>
                <a:lnTo>
                  <a:pt x="585089" y="84709"/>
                </a:lnTo>
                <a:lnTo>
                  <a:pt x="638429" y="106299"/>
                </a:lnTo>
                <a:lnTo>
                  <a:pt x="687197" y="137795"/>
                </a:lnTo>
                <a:lnTo>
                  <a:pt x="729361" y="178308"/>
                </a:lnTo>
                <a:lnTo>
                  <a:pt x="763524" y="227203"/>
                </a:lnTo>
                <a:lnTo>
                  <a:pt x="787908" y="283845"/>
                </a:lnTo>
                <a:lnTo>
                  <a:pt x="800862" y="347599"/>
                </a:lnTo>
                <a:lnTo>
                  <a:pt x="802513" y="381762"/>
                </a:lnTo>
                <a:lnTo>
                  <a:pt x="800227" y="418465"/>
                </a:lnTo>
                <a:lnTo>
                  <a:pt x="782701" y="488061"/>
                </a:lnTo>
                <a:lnTo>
                  <a:pt x="751459" y="550164"/>
                </a:lnTo>
                <a:lnTo>
                  <a:pt x="710057" y="601345"/>
                </a:lnTo>
                <a:lnTo>
                  <a:pt x="654050" y="644525"/>
                </a:lnTo>
                <a:lnTo>
                  <a:pt x="593598" y="671703"/>
                </a:lnTo>
                <a:lnTo>
                  <a:pt x="532765" y="684530"/>
                </a:lnTo>
                <a:lnTo>
                  <a:pt x="503555" y="686054"/>
                </a:lnTo>
                <a:lnTo>
                  <a:pt x="418465" y="672211"/>
                </a:lnTo>
                <a:lnTo>
                  <a:pt x="352171" y="641985"/>
                </a:lnTo>
                <a:lnTo>
                  <a:pt x="309118" y="611632"/>
                </a:lnTo>
                <a:lnTo>
                  <a:pt x="293751" y="597916"/>
                </a:lnTo>
                <a:lnTo>
                  <a:pt x="238633" y="650113"/>
                </a:lnTo>
                <a:lnTo>
                  <a:pt x="272161" y="677672"/>
                </a:lnTo>
                <a:lnTo>
                  <a:pt x="304927" y="701040"/>
                </a:lnTo>
                <a:lnTo>
                  <a:pt x="340106" y="721233"/>
                </a:lnTo>
                <a:lnTo>
                  <a:pt x="413385" y="750062"/>
                </a:lnTo>
                <a:lnTo>
                  <a:pt x="499491" y="757682"/>
                </a:lnTo>
                <a:lnTo>
                  <a:pt x="535940" y="756158"/>
                </a:lnTo>
                <a:lnTo>
                  <a:pt x="605155" y="741299"/>
                </a:lnTo>
                <a:lnTo>
                  <a:pt x="666877" y="715899"/>
                </a:lnTo>
                <a:lnTo>
                  <a:pt x="717931" y="686054"/>
                </a:lnTo>
                <a:lnTo>
                  <a:pt x="754761" y="658241"/>
                </a:lnTo>
                <a:lnTo>
                  <a:pt x="785368" y="628904"/>
                </a:lnTo>
                <a:lnTo>
                  <a:pt x="810387" y="598551"/>
                </a:lnTo>
                <a:lnTo>
                  <a:pt x="845947" y="536829"/>
                </a:lnTo>
                <a:lnTo>
                  <a:pt x="865759" y="477520"/>
                </a:lnTo>
                <a:lnTo>
                  <a:pt x="874395" y="424688"/>
                </a:lnTo>
                <a:lnTo>
                  <a:pt x="876173" y="381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17"/>
          <p:cNvGrpSpPr/>
          <p:nvPr/>
        </p:nvGrpSpPr>
        <p:grpSpPr>
          <a:xfrm>
            <a:off x="10230611" y="2255520"/>
            <a:ext cx="610870" cy="887094"/>
            <a:chOff x="10230611" y="2255520"/>
            <a:chExt cx="610870" cy="887094"/>
          </a:xfrm>
        </p:grpSpPr>
        <p:sp>
          <p:nvSpPr>
            <p:cNvPr id="56" name="object 18"/>
            <p:cNvSpPr/>
            <p:nvPr/>
          </p:nvSpPr>
          <p:spPr>
            <a:xfrm>
              <a:off x="10230611" y="2939796"/>
              <a:ext cx="610870" cy="202565"/>
            </a:xfrm>
            <a:custGeom>
              <a:avLst/>
              <a:gdLst/>
              <a:ahLst/>
              <a:cxnLst/>
              <a:rect l="l" t="t" r="r" b="b"/>
              <a:pathLst>
                <a:path w="610870" h="202564">
                  <a:moveTo>
                    <a:pt x="312801" y="0"/>
                  </a:moveTo>
                  <a:lnTo>
                    <a:pt x="260604" y="1142"/>
                  </a:lnTo>
                  <a:lnTo>
                    <a:pt x="202438" y="5968"/>
                  </a:lnTo>
                  <a:lnTo>
                    <a:pt x="148336" y="14350"/>
                  </a:lnTo>
                  <a:lnTo>
                    <a:pt x="89408" y="29717"/>
                  </a:lnTo>
                  <a:lnTo>
                    <a:pt x="39624" y="51307"/>
                  </a:lnTo>
                  <a:lnTo>
                    <a:pt x="0" y="98043"/>
                  </a:lnTo>
                  <a:lnTo>
                    <a:pt x="0" y="104648"/>
                  </a:lnTo>
                  <a:lnTo>
                    <a:pt x="27051" y="143128"/>
                  </a:lnTo>
                  <a:lnTo>
                    <a:pt x="79121" y="169290"/>
                  </a:lnTo>
                  <a:lnTo>
                    <a:pt x="135763" y="185546"/>
                  </a:lnTo>
                  <a:lnTo>
                    <a:pt x="188468" y="194944"/>
                  </a:lnTo>
                  <a:lnTo>
                    <a:pt x="245745" y="200659"/>
                  </a:lnTo>
                  <a:lnTo>
                    <a:pt x="305308" y="202564"/>
                  </a:lnTo>
                  <a:lnTo>
                    <a:pt x="312801" y="202564"/>
                  </a:lnTo>
                  <a:lnTo>
                    <a:pt x="379603" y="199516"/>
                  </a:lnTo>
                  <a:lnTo>
                    <a:pt x="435864" y="192912"/>
                  </a:lnTo>
                  <a:lnTo>
                    <a:pt x="493268" y="181228"/>
                  </a:lnTo>
                  <a:lnTo>
                    <a:pt x="546100" y="163575"/>
                  </a:lnTo>
                  <a:lnTo>
                    <a:pt x="594614" y="133857"/>
                  </a:lnTo>
                  <a:lnTo>
                    <a:pt x="610743" y="104648"/>
                  </a:lnTo>
                  <a:lnTo>
                    <a:pt x="610743" y="98043"/>
                  </a:lnTo>
                  <a:lnTo>
                    <a:pt x="563372" y="47116"/>
                  </a:lnTo>
                  <a:lnTo>
                    <a:pt x="510413" y="26288"/>
                  </a:lnTo>
                  <a:lnTo>
                    <a:pt x="455930" y="13207"/>
                  </a:lnTo>
                  <a:lnTo>
                    <a:pt x="401193" y="5079"/>
                  </a:lnTo>
                  <a:lnTo>
                    <a:pt x="342773" y="762"/>
                  </a:lnTo>
                  <a:lnTo>
                    <a:pt x="31280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9"/>
            <p:cNvSpPr/>
            <p:nvPr/>
          </p:nvSpPr>
          <p:spPr>
            <a:xfrm>
              <a:off x="10254996" y="2255519"/>
              <a:ext cx="562610" cy="786130"/>
            </a:xfrm>
            <a:custGeom>
              <a:avLst/>
              <a:gdLst/>
              <a:ahLst/>
              <a:cxnLst/>
              <a:rect l="l" t="t" r="r" b="b"/>
              <a:pathLst>
                <a:path w="562609" h="786130">
                  <a:moveTo>
                    <a:pt x="562102" y="284480"/>
                  </a:moveTo>
                  <a:lnTo>
                    <a:pt x="555879" y="221742"/>
                  </a:lnTo>
                  <a:lnTo>
                    <a:pt x="535686" y="161671"/>
                  </a:lnTo>
                  <a:lnTo>
                    <a:pt x="501777" y="106934"/>
                  </a:lnTo>
                  <a:lnTo>
                    <a:pt x="455295" y="60325"/>
                  </a:lnTo>
                  <a:lnTo>
                    <a:pt x="426339" y="40462"/>
                  </a:lnTo>
                  <a:lnTo>
                    <a:pt x="426339" y="276098"/>
                  </a:lnTo>
                  <a:lnTo>
                    <a:pt x="422402" y="309372"/>
                  </a:lnTo>
                  <a:lnTo>
                    <a:pt x="394335" y="366776"/>
                  </a:lnTo>
                  <a:lnTo>
                    <a:pt x="344932" y="406273"/>
                  </a:lnTo>
                  <a:lnTo>
                    <a:pt x="281051" y="421005"/>
                  </a:lnTo>
                  <a:lnTo>
                    <a:pt x="247777" y="417195"/>
                  </a:lnTo>
                  <a:lnTo>
                    <a:pt x="190119" y="389255"/>
                  </a:lnTo>
                  <a:lnTo>
                    <a:pt x="150495" y="339852"/>
                  </a:lnTo>
                  <a:lnTo>
                    <a:pt x="135763" y="276098"/>
                  </a:lnTo>
                  <a:lnTo>
                    <a:pt x="139573" y="242824"/>
                  </a:lnTo>
                  <a:lnTo>
                    <a:pt x="167640" y="185420"/>
                  </a:lnTo>
                  <a:lnTo>
                    <a:pt x="217170" y="145796"/>
                  </a:lnTo>
                  <a:lnTo>
                    <a:pt x="281051" y="131064"/>
                  </a:lnTo>
                  <a:lnTo>
                    <a:pt x="314325" y="134874"/>
                  </a:lnTo>
                  <a:lnTo>
                    <a:pt x="371856" y="162941"/>
                  </a:lnTo>
                  <a:lnTo>
                    <a:pt x="411480" y="212344"/>
                  </a:lnTo>
                  <a:lnTo>
                    <a:pt x="426339" y="276098"/>
                  </a:lnTo>
                  <a:lnTo>
                    <a:pt x="426339" y="40462"/>
                  </a:lnTo>
                  <a:lnTo>
                    <a:pt x="372110" y="15113"/>
                  </a:lnTo>
                  <a:lnTo>
                    <a:pt x="311785" y="1651"/>
                  </a:lnTo>
                  <a:lnTo>
                    <a:pt x="281051" y="0"/>
                  </a:lnTo>
                  <a:lnTo>
                    <a:pt x="250317" y="1651"/>
                  </a:lnTo>
                  <a:lnTo>
                    <a:pt x="189865" y="15113"/>
                  </a:lnTo>
                  <a:lnTo>
                    <a:pt x="133096" y="41910"/>
                  </a:lnTo>
                  <a:lnTo>
                    <a:pt x="82296" y="82169"/>
                  </a:lnTo>
                  <a:lnTo>
                    <a:pt x="41656" y="133477"/>
                  </a:lnTo>
                  <a:lnTo>
                    <a:pt x="14605" y="191262"/>
                  </a:lnTo>
                  <a:lnTo>
                    <a:pt x="1397" y="252857"/>
                  </a:lnTo>
                  <a:lnTo>
                    <a:pt x="0" y="284480"/>
                  </a:lnTo>
                  <a:lnTo>
                    <a:pt x="2159" y="315976"/>
                  </a:lnTo>
                  <a:lnTo>
                    <a:pt x="17399" y="377952"/>
                  </a:lnTo>
                  <a:lnTo>
                    <a:pt x="47244" y="436118"/>
                  </a:lnTo>
                  <a:lnTo>
                    <a:pt x="281051" y="786130"/>
                  </a:lnTo>
                  <a:lnTo>
                    <a:pt x="514858" y="436118"/>
                  </a:lnTo>
                  <a:lnTo>
                    <a:pt x="523748" y="421005"/>
                  </a:lnTo>
                  <a:lnTo>
                    <a:pt x="531622" y="407670"/>
                  </a:lnTo>
                  <a:lnTo>
                    <a:pt x="544703" y="377952"/>
                  </a:lnTo>
                  <a:lnTo>
                    <a:pt x="554101" y="347218"/>
                  </a:lnTo>
                  <a:lnTo>
                    <a:pt x="559816" y="315976"/>
                  </a:lnTo>
                  <a:lnTo>
                    <a:pt x="562102" y="284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0"/>
          <p:cNvSpPr txBox="1"/>
          <p:nvPr/>
        </p:nvSpPr>
        <p:spPr>
          <a:xfrm>
            <a:off x="3483990" y="3510788"/>
            <a:ext cx="2459990" cy="149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6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FCF9F9"/>
                </a:solidFill>
                <a:latin typeface="Trebuchet MS"/>
                <a:cs typeface="Trebuchet MS"/>
              </a:rPr>
              <a:t>AMACI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rebuchet MS"/>
              <a:cs typeface="Trebuchet MS"/>
            </a:endParaRPr>
          </a:p>
          <a:p>
            <a:pPr marL="226060" marR="214629" indent="101600">
              <a:lnSpc>
                <a:spcPct val="100000"/>
              </a:lnSpc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2024</a:t>
            </a:r>
            <a:r>
              <a:rPr sz="1200" spc="15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Yılı</a:t>
            </a:r>
            <a:r>
              <a:rPr sz="12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Mart</a:t>
            </a:r>
            <a:r>
              <a:rPr sz="1200" spc="13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Ayında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 Yapılacak</a:t>
            </a:r>
            <a:r>
              <a:rPr sz="1200" spc="114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Yerel</a:t>
            </a:r>
            <a:r>
              <a:rPr sz="1200" spc="1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Belediye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Seçimleri</a:t>
            </a:r>
            <a:r>
              <a:rPr sz="1200" spc="1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için</a:t>
            </a:r>
            <a:r>
              <a:rPr sz="1200" spc="1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</a:t>
            </a:r>
            <a:endParaRPr sz="1200">
              <a:latin typeface="Lucida Sans Unicode"/>
              <a:cs typeface="Lucida Sans Unicode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Seçmeninin</a:t>
            </a:r>
            <a:r>
              <a:rPr sz="1200" spc="15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tercihlerini</a:t>
            </a:r>
            <a:r>
              <a:rPr sz="1200" spc="14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ölçüp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</a:t>
            </a:r>
            <a:r>
              <a:rPr sz="1200" spc="1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Seçmeni</a:t>
            </a:r>
            <a:r>
              <a:rPr sz="12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FFF9F9"/>
                </a:solidFill>
                <a:latin typeface="Lucida Sans Unicode"/>
                <a:cs typeface="Lucida Sans Unicode"/>
              </a:rPr>
              <a:t>ile</a:t>
            </a:r>
            <a:endParaRPr sz="1200">
              <a:latin typeface="Lucida Sans Unicode"/>
              <a:cs typeface="Lucida Sans Unicode"/>
            </a:endParaRPr>
          </a:p>
          <a:p>
            <a:pPr marL="5080" algn="ctr">
              <a:lnSpc>
                <a:spcPct val="100000"/>
              </a:lnSpc>
            </a:pPr>
            <a:r>
              <a:rPr sz="12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paylaşmak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9" name="object 21"/>
          <p:cNvSpPr txBox="1"/>
          <p:nvPr/>
        </p:nvSpPr>
        <p:spPr>
          <a:xfrm>
            <a:off x="6763004" y="3478148"/>
            <a:ext cx="170370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0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CF9F9"/>
                </a:solidFill>
                <a:latin typeface="Trebuchet MS"/>
                <a:cs typeface="Trebuchet MS"/>
              </a:rPr>
              <a:t>TARİHİ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0" name="object 22"/>
          <p:cNvSpPr txBox="1"/>
          <p:nvPr/>
        </p:nvSpPr>
        <p:spPr>
          <a:xfrm>
            <a:off x="9550145" y="3478148"/>
            <a:ext cx="18834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solidFill>
                  <a:srgbClr val="FCF9F9"/>
                </a:solidFill>
                <a:latin typeface="Trebuchet MS"/>
                <a:cs typeface="Trebuchet MS"/>
              </a:rPr>
              <a:t>ARAŞTIRMA’NIN</a:t>
            </a:r>
            <a:r>
              <a:rPr sz="1300" spc="-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FCF9F9"/>
                </a:solidFill>
                <a:latin typeface="Trebuchet MS"/>
                <a:cs typeface="Trebuchet MS"/>
              </a:rPr>
              <a:t>BÖLGESİ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1" name="object 23"/>
          <p:cNvSpPr txBox="1"/>
          <p:nvPr/>
        </p:nvSpPr>
        <p:spPr>
          <a:xfrm>
            <a:off x="307847" y="2842260"/>
            <a:ext cx="2743200" cy="272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612775">
              <a:lnSpc>
                <a:spcPct val="100000"/>
              </a:lnSpc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00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CF9F9"/>
                </a:solidFill>
                <a:latin typeface="Trebuchet MS"/>
                <a:cs typeface="Trebuchet MS"/>
              </a:rPr>
              <a:t>ADI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R="8255" algn="ctr">
              <a:lnSpc>
                <a:spcPct val="100000"/>
              </a:lnSpc>
            </a:pPr>
            <a:r>
              <a:rPr sz="1200" spc="12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</a:t>
            </a:r>
            <a:r>
              <a:rPr sz="1200" spc="2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110" dirty="0">
                <a:solidFill>
                  <a:srgbClr val="FFF9F9"/>
                </a:solidFill>
                <a:latin typeface="Lucida Sans Unicode"/>
                <a:cs typeface="Lucida Sans Unicode"/>
              </a:rPr>
              <a:t>Yerel</a:t>
            </a:r>
            <a:endParaRPr sz="1200">
              <a:latin typeface="Lucida Sans Unicode"/>
              <a:cs typeface="Lucida Sans Unicode"/>
            </a:endParaRPr>
          </a:p>
          <a:p>
            <a:pPr marL="534670" marR="543560" indent="-2540" algn="ctr">
              <a:lnSpc>
                <a:spcPct val="114999"/>
              </a:lnSpc>
              <a:spcBef>
                <a:spcPts val="5"/>
              </a:spcBef>
            </a:pPr>
            <a:r>
              <a:rPr sz="1200" spc="110" dirty="0">
                <a:solidFill>
                  <a:srgbClr val="FFF9F9"/>
                </a:solidFill>
                <a:latin typeface="Lucida Sans Unicode"/>
                <a:cs typeface="Lucida Sans Unicode"/>
              </a:rPr>
              <a:t>Seçim</a:t>
            </a:r>
            <a:r>
              <a:rPr sz="1200" spc="2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125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Araştırması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Son</a:t>
            </a:r>
            <a:r>
              <a:rPr sz="12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Siyasi</a:t>
            </a:r>
            <a:r>
              <a:rPr sz="120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Durum»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2" name="object 25"/>
          <p:cNvSpPr txBox="1"/>
          <p:nvPr/>
        </p:nvSpPr>
        <p:spPr>
          <a:xfrm>
            <a:off x="6450520" y="3963035"/>
            <a:ext cx="232867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 algn="ctr">
              <a:lnSpc>
                <a:spcPct val="150000"/>
              </a:lnSpc>
              <a:spcBef>
                <a:spcPts val="100"/>
              </a:spcBef>
            </a:pP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ah</a:t>
            </a:r>
            <a:r>
              <a:rPr sz="1200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200" spc="1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0" dirty="0" err="1">
                <a:solidFill>
                  <a:srgbClr val="FFF9F9"/>
                </a:solidFill>
                <a:latin typeface="Lucida Sans Unicode"/>
                <a:cs typeface="Lucida Sans Unicode"/>
              </a:rPr>
              <a:t>ça</a:t>
            </a:r>
            <a:r>
              <a:rPr sz="1200" spc="95" dirty="0" err="1">
                <a:solidFill>
                  <a:srgbClr val="FFF9F9"/>
                </a:solidFill>
                <a:latin typeface="Lucida Sans Unicode"/>
                <a:cs typeface="Lucida Sans Unicode"/>
              </a:rPr>
              <a:t>lış</a:t>
            </a:r>
            <a:r>
              <a:rPr sz="1200" spc="90" dirty="0" err="1">
                <a:solidFill>
                  <a:srgbClr val="FFF9F9"/>
                </a:solidFill>
                <a:latin typeface="Lucida Sans Unicode"/>
                <a:cs typeface="Lucida Sans Unicode"/>
              </a:rPr>
              <a:t>ma</a:t>
            </a:r>
            <a:r>
              <a:rPr sz="1200" spc="95" dirty="0" err="1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200" dirty="0" err="1">
                <a:solidFill>
                  <a:srgbClr val="FFF9F9"/>
                </a:solidFill>
                <a:latin typeface="Lucida Sans Unicode"/>
                <a:cs typeface="Lucida Sans Unicode"/>
              </a:rPr>
              <a:t>ı</a:t>
            </a:r>
            <a:r>
              <a:rPr sz="1200" spc="1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lang="tr-TR" sz="1200" spc="90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18</a:t>
            </a:r>
            <a:r>
              <a:rPr sz="1200" spc="-270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9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-</a:t>
            </a:r>
            <a:r>
              <a:rPr lang="tr-TR" sz="1200" spc="90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21</a:t>
            </a:r>
            <a:r>
              <a:rPr sz="1200" spc="90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  </a:t>
            </a:r>
            <a:r>
              <a:rPr lang="tr-TR" sz="1200" spc="7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Şubat</a:t>
            </a:r>
            <a:r>
              <a:rPr sz="1200" spc="114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202</a:t>
            </a:r>
            <a:r>
              <a:rPr lang="tr-TR" sz="1200" spc="6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4</a:t>
            </a:r>
            <a:r>
              <a:rPr sz="1200" spc="15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tarihleri </a:t>
            </a:r>
            <a:r>
              <a:rPr sz="1200" spc="8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arasında</a:t>
            </a:r>
            <a:r>
              <a:rPr sz="1200" spc="8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yapılmıştır.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9404350" y="3979291"/>
            <a:ext cx="22472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 marR="5080" indent="-478790">
              <a:lnSpc>
                <a:spcPct val="114999"/>
              </a:lnSpc>
              <a:spcBef>
                <a:spcPts val="100"/>
              </a:spcBef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Araştırmaya</a:t>
            </a:r>
            <a:r>
              <a:rPr sz="1200" spc="9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İstanbul’un</a:t>
            </a:r>
            <a:r>
              <a:rPr sz="1200" spc="1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39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ilçesinden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Katılım</a:t>
            </a:r>
            <a:endParaRPr sz="1200">
              <a:latin typeface="Lucida Sans Unicode"/>
              <a:cs typeface="Lucida Sans Unicode"/>
            </a:endParaRPr>
          </a:p>
          <a:p>
            <a:pPr marL="687705">
              <a:lnSpc>
                <a:spcPct val="100000"/>
              </a:lnSpc>
              <a:spcBef>
                <a:spcPts val="215"/>
              </a:spcBef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sağlanmıştır.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6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208" y="5567229"/>
            <a:ext cx="2749296" cy="292608"/>
          </a:xfrm>
          <a:prstGeom prst="rect">
            <a:avLst/>
          </a:prstGeom>
        </p:spPr>
      </p:pic>
      <p:pic>
        <p:nvPicPr>
          <p:cNvPr id="6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3164" y="5553051"/>
            <a:ext cx="2749296" cy="292608"/>
          </a:xfrm>
          <a:prstGeom prst="rect">
            <a:avLst/>
          </a:prstGeom>
        </p:spPr>
      </p:pic>
      <p:pic>
        <p:nvPicPr>
          <p:cNvPr id="6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472" y="5548913"/>
            <a:ext cx="274929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6"/>
          <p:cNvSpPr txBox="1"/>
          <p:nvPr/>
        </p:nvSpPr>
        <p:spPr>
          <a:xfrm>
            <a:off x="82296" y="616123"/>
            <a:ext cx="12192000" cy="69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tr-TR" sz="4000" b="1" dirty="0" smtClean="0">
                <a:solidFill>
                  <a:srgbClr val="002060"/>
                </a:solidFill>
                <a:latin typeface="Montserrat Classic Bold"/>
              </a:rPr>
              <a:t>ARAŞTIRMANIN KİMLİĞİ</a:t>
            </a:r>
            <a:endParaRPr lang="en-US" sz="4000" b="1" dirty="0">
              <a:solidFill>
                <a:srgbClr val="002060"/>
              </a:solidFill>
              <a:latin typeface="Montserrat Classic Bold"/>
            </a:endParaRPr>
          </a:p>
        </p:txBody>
      </p:sp>
      <p:grpSp>
        <p:nvGrpSpPr>
          <p:cNvPr id="26" name="Grup 25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2" name="Dikdörtgen 31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4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3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Seçimini Kim Kazanır Araştırması - Şubat - 2024 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sp>
        <p:nvSpPr>
          <p:cNvPr id="27" name="object 2"/>
          <p:cNvSpPr/>
          <p:nvPr/>
        </p:nvSpPr>
        <p:spPr>
          <a:xfrm>
            <a:off x="0" y="3726179"/>
            <a:ext cx="1762125" cy="45720"/>
          </a:xfrm>
          <a:custGeom>
            <a:avLst/>
            <a:gdLst/>
            <a:ahLst/>
            <a:cxnLst/>
            <a:rect l="l" t="t" r="r" b="b"/>
            <a:pathLst>
              <a:path w="1762125" h="45720">
                <a:moveTo>
                  <a:pt x="1761744" y="0"/>
                </a:moveTo>
                <a:lnTo>
                  <a:pt x="0" y="0"/>
                </a:lnTo>
                <a:lnTo>
                  <a:pt x="0" y="45720"/>
                </a:lnTo>
                <a:lnTo>
                  <a:pt x="1761744" y="45720"/>
                </a:lnTo>
                <a:lnTo>
                  <a:pt x="1761744" y="0"/>
                </a:lnTo>
                <a:close/>
              </a:path>
            </a:pathLst>
          </a:custGeom>
          <a:solidFill>
            <a:srgbClr val="77B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3"/>
          <p:cNvGrpSpPr/>
          <p:nvPr/>
        </p:nvGrpSpPr>
        <p:grpSpPr>
          <a:xfrm>
            <a:off x="3247644" y="2121407"/>
            <a:ext cx="2752090" cy="3700779"/>
            <a:chOff x="3247644" y="2121407"/>
            <a:chExt cx="2752090" cy="3700779"/>
          </a:xfrm>
        </p:grpSpPr>
        <p:pic>
          <p:nvPicPr>
            <p:cNvPr id="2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644" y="5530595"/>
              <a:ext cx="2749296" cy="291084"/>
            </a:xfrm>
            <a:prstGeom prst="rect">
              <a:avLst/>
            </a:prstGeom>
          </p:spPr>
        </p:pic>
        <p:sp>
          <p:nvSpPr>
            <p:cNvPr id="30" name="object 5"/>
            <p:cNvSpPr/>
            <p:nvPr/>
          </p:nvSpPr>
          <p:spPr>
            <a:xfrm>
              <a:off x="3256788" y="2121407"/>
              <a:ext cx="2743200" cy="3409315"/>
            </a:xfrm>
            <a:custGeom>
              <a:avLst/>
              <a:gdLst/>
              <a:ahLst/>
              <a:cxnLst/>
              <a:rect l="l" t="t" r="r" b="b"/>
              <a:pathLst>
                <a:path w="2743200" h="3409315">
                  <a:moveTo>
                    <a:pt x="1371473" y="0"/>
                  </a:moveTo>
                  <a:lnTo>
                    <a:pt x="1307591" y="2920"/>
                  </a:lnTo>
                  <a:lnTo>
                    <a:pt x="1245235" y="11683"/>
                  </a:lnTo>
                  <a:lnTo>
                    <a:pt x="1184910" y="25780"/>
                  </a:lnTo>
                  <a:lnTo>
                    <a:pt x="1126744" y="45084"/>
                  </a:lnTo>
                  <a:lnTo>
                    <a:pt x="1070990" y="69468"/>
                  </a:lnTo>
                  <a:lnTo>
                    <a:pt x="1018032" y="98425"/>
                  </a:lnTo>
                  <a:lnTo>
                    <a:pt x="967994" y="131825"/>
                  </a:lnTo>
                  <a:lnTo>
                    <a:pt x="921131" y="169417"/>
                  </a:lnTo>
                  <a:lnTo>
                    <a:pt x="877824" y="210819"/>
                  </a:lnTo>
                  <a:lnTo>
                    <a:pt x="838326" y="255904"/>
                  </a:lnTo>
                  <a:lnTo>
                    <a:pt x="802766" y="304418"/>
                  </a:lnTo>
                  <a:lnTo>
                    <a:pt x="771525" y="355853"/>
                  </a:lnTo>
                  <a:lnTo>
                    <a:pt x="744854" y="410337"/>
                  </a:lnTo>
                  <a:lnTo>
                    <a:pt x="723011" y="467232"/>
                  </a:lnTo>
                  <a:lnTo>
                    <a:pt x="706247" y="526541"/>
                  </a:lnTo>
                  <a:lnTo>
                    <a:pt x="694816" y="587882"/>
                  </a:lnTo>
                  <a:lnTo>
                    <a:pt x="688975" y="651128"/>
                  </a:lnTo>
                  <a:lnTo>
                    <a:pt x="688213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2946" y="3408933"/>
                  </a:lnTo>
                  <a:lnTo>
                    <a:pt x="2742946" y="683259"/>
                  </a:lnTo>
                  <a:lnTo>
                    <a:pt x="2054733" y="683259"/>
                  </a:lnTo>
                  <a:lnTo>
                    <a:pt x="2053971" y="651128"/>
                  </a:lnTo>
                  <a:lnTo>
                    <a:pt x="2048128" y="587882"/>
                  </a:lnTo>
                  <a:lnTo>
                    <a:pt x="2036699" y="526541"/>
                  </a:lnTo>
                  <a:lnTo>
                    <a:pt x="2019935" y="467232"/>
                  </a:lnTo>
                  <a:lnTo>
                    <a:pt x="1998090" y="410337"/>
                  </a:lnTo>
                  <a:lnTo>
                    <a:pt x="1971421" y="355853"/>
                  </a:lnTo>
                  <a:lnTo>
                    <a:pt x="1940178" y="304418"/>
                  </a:lnTo>
                  <a:lnTo>
                    <a:pt x="1904619" y="255904"/>
                  </a:lnTo>
                  <a:lnTo>
                    <a:pt x="1865122" y="210819"/>
                  </a:lnTo>
                  <a:lnTo>
                    <a:pt x="1821814" y="169417"/>
                  </a:lnTo>
                  <a:lnTo>
                    <a:pt x="1774952" y="131825"/>
                  </a:lnTo>
                  <a:lnTo>
                    <a:pt x="1724914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6" y="25780"/>
                  </a:lnTo>
                  <a:lnTo>
                    <a:pt x="1497711" y="11683"/>
                  </a:lnTo>
                  <a:lnTo>
                    <a:pt x="1435481" y="2920"/>
                  </a:lnTo>
                  <a:lnTo>
                    <a:pt x="1403603" y="762"/>
                  </a:lnTo>
                  <a:lnTo>
                    <a:pt x="1371473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6"/>
          <p:cNvGrpSpPr/>
          <p:nvPr/>
        </p:nvGrpSpPr>
        <p:grpSpPr>
          <a:xfrm>
            <a:off x="6196584" y="2121407"/>
            <a:ext cx="2750820" cy="3700779"/>
            <a:chOff x="6196584" y="2121407"/>
            <a:chExt cx="2750820" cy="3700779"/>
          </a:xfrm>
        </p:grpSpPr>
        <p:pic>
          <p:nvPicPr>
            <p:cNvPr id="4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584" y="5530595"/>
              <a:ext cx="2749295" cy="291084"/>
            </a:xfrm>
            <a:prstGeom prst="rect">
              <a:avLst/>
            </a:prstGeom>
          </p:spPr>
        </p:pic>
        <p:sp>
          <p:nvSpPr>
            <p:cNvPr id="54" name="object 8"/>
            <p:cNvSpPr/>
            <p:nvPr/>
          </p:nvSpPr>
          <p:spPr>
            <a:xfrm>
              <a:off x="6205728" y="2121407"/>
              <a:ext cx="2741930" cy="3409315"/>
            </a:xfrm>
            <a:custGeom>
              <a:avLst/>
              <a:gdLst/>
              <a:ahLst/>
              <a:cxnLst/>
              <a:rect l="l" t="t" r="r" b="b"/>
              <a:pathLst>
                <a:path w="2741929" h="3409315">
                  <a:moveTo>
                    <a:pt x="1365757" y="0"/>
                  </a:moveTo>
                  <a:lnTo>
                    <a:pt x="1301877" y="2920"/>
                  </a:lnTo>
                  <a:lnTo>
                    <a:pt x="1239647" y="11683"/>
                  </a:lnTo>
                  <a:lnTo>
                    <a:pt x="1179322" y="25780"/>
                  </a:lnTo>
                  <a:lnTo>
                    <a:pt x="1121155" y="45084"/>
                  </a:lnTo>
                  <a:lnTo>
                    <a:pt x="1065402" y="69468"/>
                  </a:lnTo>
                  <a:lnTo>
                    <a:pt x="1012444" y="98425"/>
                  </a:lnTo>
                  <a:lnTo>
                    <a:pt x="962532" y="131825"/>
                  </a:lnTo>
                  <a:lnTo>
                    <a:pt x="915670" y="169417"/>
                  </a:lnTo>
                  <a:lnTo>
                    <a:pt x="872363" y="210819"/>
                  </a:lnTo>
                  <a:lnTo>
                    <a:pt x="832866" y="255904"/>
                  </a:lnTo>
                  <a:lnTo>
                    <a:pt x="797432" y="304418"/>
                  </a:lnTo>
                  <a:lnTo>
                    <a:pt x="766191" y="355853"/>
                  </a:lnTo>
                  <a:lnTo>
                    <a:pt x="739521" y="410337"/>
                  </a:lnTo>
                  <a:lnTo>
                    <a:pt x="717676" y="467232"/>
                  </a:lnTo>
                  <a:lnTo>
                    <a:pt x="700913" y="526541"/>
                  </a:lnTo>
                  <a:lnTo>
                    <a:pt x="689482" y="587882"/>
                  </a:lnTo>
                  <a:lnTo>
                    <a:pt x="683641" y="651128"/>
                  </a:lnTo>
                  <a:lnTo>
                    <a:pt x="682878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1422" y="3408933"/>
                  </a:lnTo>
                  <a:lnTo>
                    <a:pt x="2741422" y="683259"/>
                  </a:lnTo>
                  <a:lnTo>
                    <a:pt x="2048637" y="683259"/>
                  </a:lnTo>
                  <a:lnTo>
                    <a:pt x="2047875" y="651128"/>
                  </a:lnTo>
                  <a:lnTo>
                    <a:pt x="2042032" y="587882"/>
                  </a:lnTo>
                  <a:lnTo>
                    <a:pt x="2030602" y="526541"/>
                  </a:lnTo>
                  <a:lnTo>
                    <a:pt x="2013839" y="467232"/>
                  </a:lnTo>
                  <a:lnTo>
                    <a:pt x="1991995" y="410337"/>
                  </a:lnTo>
                  <a:lnTo>
                    <a:pt x="1965325" y="355853"/>
                  </a:lnTo>
                  <a:lnTo>
                    <a:pt x="1934082" y="304418"/>
                  </a:lnTo>
                  <a:lnTo>
                    <a:pt x="1898650" y="255904"/>
                  </a:lnTo>
                  <a:lnTo>
                    <a:pt x="1859152" y="210819"/>
                  </a:lnTo>
                  <a:lnTo>
                    <a:pt x="1815846" y="169417"/>
                  </a:lnTo>
                  <a:lnTo>
                    <a:pt x="1769110" y="131825"/>
                  </a:lnTo>
                  <a:lnTo>
                    <a:pt x="1719072" y="98425"/>
                  </a:lnTo>
                  <a:lnTo>
                    <a:pt x="1666113" y="69468"/>
                  </a:lnTo>
                  <a:lnTo>
                    <a:pt x="1610360" y="45084"/>
                  </a:lnTo>
                  <a:lnTo>
                    <a:pt x="1552321" y="25780"/>
                  </a:lnTo>
                  <a:lnTo>
                    <a:pt x="1491869" y="11683"/>
                  </a:lnTo>
                  <a:lnTo>
                    <a:pt x="1429639" y="2920"/>
                  </a:lnTo>
                  <a:lnTo>
                    <a:pt x="1397889" y="762"/>
                  </a:lnTo>
                  <a:lnTo>
                    <a:pt x="1365757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9"/>
          <p:cNvGrpSpPr/>
          <p:nvPr/>
        </p:nvGrpSpPr>
        <p:grpSpPr>
          <a:xfrm>
            <a:off x="9140952" y="2084832"/>
            <a:ext cx="2752090" cy="3700779"/>
            <a:chOff x="9140952" y="2084832"/>
            <a:chExt cx="2752090" cy="3700779"/>
          </a:xfrm>
        </p:grpSpPr>
        <p:pic>
          <p:nvPicPr>
            <p:cNvPr id="57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0952" y="5492496"/>
              <a:ext cx="2750820" cy="292608"/>
            </a:xfrm>
            <a:prstGeom prst="rect">
              <a:avLst/>
            </a:prstGeom>
          </p:spPr>
        </p:pic>
        <p:sp>
          <p:nvSpPr>
            <p:cNvPr id="58" name="object 11"/>
            <p:cNvSpPr/>
            <p:nvPr/>
          </p:nvSpPr>
          <p:spPr>
            <a:xfrm>
              <a:off x="9151620" y="2084832"/>
              <a:ext cx="2741930" cy="3407410"/>
            </a:xfrm>
            <a:custGeom>
              <a:avLst/>
              <a:gdLst/>
              <a:ahLst/>
              <a:cxnLst/>
              <a:rect l="l" t="t" r="r" b="b"/>
              <a:pathLst>
                <a:path w="2741929" h="3407410">
                  <a:moveTo>
                    <a:pt x="1371600" y="0"/>
                  </a:moveTo>
                  <a:lnTo>
                    <a:pt x="1307719" y="2920"/>
                  </a:lnTo>
                  <a:lnTo>
                    <a:pt x="1245488" y="11683"/>
                  </a:lnTo>
                  <a:lnTo>
                    <a:pt x="1185163" y="25780"/>
                  </a:lnTo>
                  <a:lnTo>
                    <a:pt x="1126998" y="45084"/>
                  </a:lnTo>
                  <a:lnTo>
                    <a:pt x="1071245" y="69468"/>
                  </a:lnTo>
                  <a:lnTo>
                    <a:pt x="1018285" y="98425"/>
                  </a:lnTo>
                  <a:lnTo>
                    <a:pt x="968375" y="131698"/>
                  </a:lnTo>
                  <a:lnTo>
                    <a:pt x="921511" y="169290"/>
                  </a:lnTo>
                  <a:lnTo>
                    <a:pt x="878204" y="210692"/>
                  </a:lnTo>
                  <a:lnTo>
                    <a:pt x="838707" y="255777"/>
                  </a:lnTo>
                  <a:lnTo>
                    <a:pt x="803275" y="304164"/>
                  </a:lnTo>
                  <a:lnTo>
                    <a:pt x="772032" y="355726"/>
                  </a:lnTo>
                  <a:lnTo>
                    <a:pt x="745362" y="410082"/>
                  </a:lnTo>
                  <a:lnTo>
                    <a:pt x="723519" y="467105"/>
                  </a:lnTo>
                  <a:lnTo>
                    <a:pt x="706754" y="526288"/>
                  </a:lnTo>
                  <a:lnTo>
                    <a:pt x="695325" y="587628"/>
                  </a:lnTo>
                  <a:lnTo>
                    <a:pt x="689482" y="650747"/>
                  </a:lnTo>
                  <a:lnTo>
                    <a:pt x="688721" y="682878"/>
                  </a:lnTo>
                  <a:lnTo>
                    <a:pt x="0" y="682878"/>
                  </a:lnTo>
                  <a:lnTo>
                    <a:pt x="0" y="3407409"/>
                  </a:lnTo>
                  <a:lnTo>
                    <a:pt x="2741422" y="3407409"/>
                  </a:lnTo>
                  <a:lnTo>
                    <a:pt x="2741422" y="682878"/>
                  </a:lnTo>
                  <a:lnTo>
                    <a:pt x="2054478" y="682878"/>
                  </a:lnTo>
                  <a:lnTo>
                    <a:pt x="2053716" y="650747"/>
                  </a:lnTo>
                  <a:lnTo>
                    <a:pt x="2047875" y="587628"/>
                  </a:lnTo>
                  <a:lnTo>
                    <a:pt x="2036445" y="526288"/>
                  </a:lnTo>
                  <a:lnTo>
                    <a:pt x="2019680" y="467105"/>
                  </a:lnTo>
                  <a:lnTo>
                    <a:pt x="1997836" y="410082"/>
                  </a:lnTo>
                  <a:lnTo>
                    <a:pt x="1971166" y="355726"/>
                  </a:lnTo>
                  <a:lnTo>
                    <a:pt x="1939925" y="304164"/>
                  </a:lnTo>
                  <a:lnTo>
                    <a:pt x="1904491" y="255777"/>
                  </a:lnTo>
                  <a:lnTo>
                    <a:pt x="1864995" y="210692"/>
                  </a:lnTo>
                  <a:lnTo>
                    <a:pt x="1821687" y="169290"/>
                  </a:lnTo>
                  <a:lnTo>
                    <a:pt x="1774952" y="131698"/>
                  </a:lnTo>
                  <a:lnTo>
                    <a:pt x="1724913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5" y="25780"/>
                  </a:lnTo>
                  <a:lnTo>
                    <a:pt x="1497837" y="11683"/>
                  </a:lnTo>
                  <a:lnTo>
                    <a:pt x="1435480" y="2920"/>
                  </a:lnTo>
                  <a:lnTo>
                    <a:pt x="1403730" y="762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12"/>
          <p:cNvGrpSpPr/>
          <p:nvPr/>
        </p:nvGrpSpPr>
        <p:grpSpPr>
          <a:xfrm>
            <a:off x="298704" y="2116835"/>
            <a:ext cx="2757170" cy="3705225"/>
            <a:chOff x="298704" y="2116835"/>
            <a:chExt cx="2757170" cy="3705225"/>
          </a:xfrm>
        </p:grpSpPr>
        <p:pic>
          <p:nvPicPr>
            <p:cNvPr id="61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4" y="5530595"/>
              <a:ext cx="2749296" cy="291084"/>
            </a:xfrm>
            <a:prstGeom prst="rect">
              <a:avLst/>
            </a:prstGeom>
          </p:spPr>
        </p:pic>
        <p:sp>
          <p:nvSpPr>
            <p:cNvPr id="62" name="object 14"/>
            <p:cNvSpPr/>
            <p:nvPr/>
          </p:nvSpPr>
          <p:spPr>
            <a:xfrm>
              <a:off x="307848" y="2121407"/>
              <a:ext cx="2743200" cy="3409315"/>
            </a:xfrm>
            <a:custGeom>
              <a:avLst/>
              <a:gdLst/>
              <a:ahLst/>
              <a:cxnLst/>
              <a:rect l="l" t="t" r="r" b="b"/>
              <a:pathLst>
                <a:path w="2743200" h="3409315">
                  <a:moveTo>
                    <a:pt x="1371473" y="0"/>
                  </a:moveTo>
                  <a:lnTo>
                    <a:pt x="1307592" y="2920"/>
                  </a:lnTo>
                  <a:lnTo>
                    <a:pt x="1245235" y="11683"/>
                  </a:lnTo>
                  <a:lnTo>
                    <a:pt x="1184910" y="25780"/>
                  </a:lnTo>
                  <a:lnTo>
                    <a:pt x="1126744" y="45084"/>
                  </a:lnTo>
                  <a:lnTo>
                    <a:pt x="1070991" y="69468"/>
                  </a:lnTo>
                  <a:lnTo>
                    <a:pt x="1018032" y="98425"/>
                  </a:lnTo>
                  <a:lnTo>
                    <a:pt x="967994" y="131825"/>
                  </a:lnTo>
                  <a:lnTo>
                    <a:pt x="921156" y="169417"/>
                  </a:lnTo>
                  <a:lnTo>
                    <a:pt x="877862" y="210819"/>
                  </a:lnTo>
                  <a:lnTo>
                    <a:pt x="838327" y="255904"/>
                  </a:lnTo>
                  <a:lnTo>
                    <a:pt x="802805" y="304418"/>
                  </a:lnTo>
                  <a:lnTo>
                    <a:pt x="771588" y="355853"/>
                  </a:lnTo>
                  <a:lnTo>
                    <a:pt x="744905" y="410337"/>
                  </a:lnTo>
                  <a:lnTo>
                    <a:pt x="723049" y="467232"/>
                  </a:lnTo>
                  <a:lnTo>
                    <a:pt x="706259" y="526541"/>
                  </a:lnTo>
                  <a:lnTo>
                    <a:pt x="694817" y="587882"/>
                  </a:lnTo>
                  <a:lnTo>
                    <a:pt x="688962" y="651128"/>
                  </a:lnTo>
                  <a:lnTo>
                    <a:pt x="688213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2946" y="3408933"/>
                  </a:lnTo>
                  <a:lnTo>
                    <a:pt x="2742946" y="683259"/>
                  </a:lnTo>
                  <a:lnTo>
                    <a:pt x="2054733" y="683259"/>
                  </a:lnTo>
                  <a:lnTo>
                    <a:pt x="2053970" y="651128"/>
                  </a:lnTo>
                  <a:lnTo>
                    <a:pt x="2048128" y="587882"/>
                  </a:lnTo>
                  <a:lnTo>
                    <a:pt x="2036699" y="526541"/>
                  </a:lnTo>
                  <a:lnTo>
                    <a:pt x="2019934" y="467232"/>
                  </a:lnTo>
                  <a:lnTo>
                    <a:pt x="1998090" y="410337"/>
                  </a:lnTo>
                  <a:lnTo>
                    <a:pt x="1971420" y="355853"/>
                  </a:lnTo>
                  <a:lnTo>
                    <a:pt x="1940178" y="304418"/>
                  </a:lnTo>
                  <a:lnTo>
                    <a:pt x="1904619" y="255904"/>
                  </a:lnTo>
                  <a:lnTo>
                    <a:pt x="1865121" y="210819"/>
                  </a:lnTo>
                  <a:lnTo>
                    <a:pt x="1821814" y="169417"/>
                  </a:lnTo>
                  <a:lnTo>
                    <a:pt x="1774952" y="131825"/>
                  </a:lnTo>
                  <a:lnTo>
                    <a:pt x="1724914" y="98425"/>
                  </a:lnTo>
                  <a:lnTo>
                    <a:pt x="1671954" y="69468"/>
                  </a:lnTo>
                  <a:lnTo>
                    <a:pt x="1616202" y="45084"/>
                  </a:lnTo>
                  <a:lnTo>
                    <a:pt x="1558036" y="25780"/>
                  </a:lnTo>
                  <a:lnTo>
                    <a:pt x="1497711" y="11683"/>
                  </a:lnTo>
                  <a:lnTo>
                    <a:pt x="1435481" y="2920"/>
                  </a:lnTo>
                  <a:lnTo>
                    <a:pt x="1403604" y="762"/>
                  </a:lnTo>
                  <a:lnTo>
                    <a:pt x="1371473" y="0"/>
                  </a:lnTo>
                  <a:close/>
                </a:path>
              </a:pathLst>
            </a:custGeom>
            <a:solidFill>
              <a:srgbClr val="003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/>
            <p:cNvSpPr/>
            <p:nvPr/>
          </p:nvSpPr>
          <p:spPr>
            <a:xfrm>
              <a:off x="307848" y="2121407"/>
              <a:ext cx="2743200" cy="3409315"/>
            </a:xfrm>
            <a:custGeom>
              <a:avLst/>
              <a:gdLst/>
              <a:ahLst/>
              <a:cxnLst/>
              <a:rect l="l" t="t" r="r" b="b"/>
              <a:pathLst>
                <a:path w="2743200" h="3409315">
                  <a:moveTo>
                    <a:pt x="2742946" y="683259"/>
                  </a:moveTo>
                  <a:lnTo>
                    <a:pt x="2054733" y="683259"/>
                  </a:lnTo>
                  <a:lnTo>
                    <a:pt x="2053970" y="651128"/>
                  </a:lnTo>
                  <a:lnTo>
                    <a:pt x="2051812" y="619251"/>
                  </a:lnTo>
                  <a:lnTo>
                    <a:pt x="2043049" y="557021"/>
                  </a:lnTo>
                  <a:lnTo>
                    <a:pt x="2028952" y="496696"/>
                  </a:lnTo>
                  <a:lnTo>
                    <a:pt x="2009647" y="438530"/>
                  </a:lnTo>
                  <a:lnTo>
                    <a:pt x="1985264" y="382777"/>
                  </a:lnTo>
                  <a:lnTo>
                    <a:pt x="1956308" y="329818"/>
                  </a:lnTo>
                  <a:lnTo>
                    <a:pt x="1922907" y="279780"/>
                  </a:lnTo>
                  <a:lnTo>
                    <a:pt x="1885314" y="232917"/>
                  </a:lnTo>
                  <a:lnTo>
                    <a:pt x="1843913" y="189611"/>
                  </a:lnTo>
                  <a:lnTo>
                    <a:pt x="1798827" y="150113"/>
                  </a:lnTo>
                  <a:lnTo>
                    <a:pt x="1750440" y="114553"/>
                  </a:lnTo>
                  <a:lnTo>
                    <a:pt x="1698878" y="83312"/>
                  </a:lnTo>
                  <a:lnTo>
                    <a:pt x="1644395" y="56641"/>
                  </a:lnTo>
                  <a:lnTo>
                    <a:pt x="1587500" y="34797"/>
                  </a:lnTo>
                  <a:lnTo>
                    <a:pt x="1528191" y="18033"/>
                  </a:lnTo>
                  <a:lnTo>
                    <a:pt x="1466850" y="6603"/>
                  </a:lnTo>
                  <a:lnTo>
                    <a:pt x="1403604" y="762"/>
                  </a:lnTo>
                  <a:lnTo>
                    <a:pt x="1371473" y="0"/>
                  </a:lnTo>
                  <a:lnTo>
                    <a:pt x="1339342" y="762"/>
                  </a:lnTo>
                  <a:lnTo>
                    <a:pt x="1276223" y="6603"/>
                  </a:lnTo>
                  <a:lnTo>
                    <a:pt x="1214755" y="18033"/>
                  </a:lnTo>
                  <a:lnTo>
                    <a:pt x="1155573" y="34797"/>
                  </a:lnTo>
                  <a:lnTo>
                    <a:pt x="1098550" y="56641"/>
                  </a:lnTo>
                  <a:lnTo>
                    <a:pt x="1044194" y="83312"/>
                  </a:lnTo>
                  <a:lnTo>
                    <a:pt x="992632" y="114553"/>
                  </a:lnTo>
                  <a:lnTo>
                    <a:pt x="944130" y="150113"/>
                  </a:lnTo>
                  <a:lnTo>
                    <a:pt x="899045" y="189611"/>
                  </a:lnTo>
                  <a:lnTo>
                    <a:pt x="857605" y="232917"/>
                  </a:lnTo>
                  <a:lnTo>
                    <a:pt x="820051" y="279780"/>
                  </a:lnTo>
                  <a:lnTo>
                    <a:pt x="786638" y="329818"/>
                  </a:lnTo>
                  <a:lnTo>
                    <a:pt x="757656" y="382777"/>
                  </a:lnTo>
                  <a:lnTo>
                    <a:pt x="733361" y="438530"/>
                  </a:lnTo>
                  <a:lnTo>
                    <a:pt x="714006" y="496696"/>
                  </a:lnTo>
                  <a:lnTo>
                    <a:pt x="699846" y="557021"/>
                  </a:lnTo>
                  <a:lnTo>
                    <a:pt x="691172" y="619251"/>
                  </a:lnTo>
                  <a:lnTo>
                    <a:pt x="688213" y="683259"/>
                  </a:lnTo>
                  <a:lnTo>
                    <a:pt x="0" y="683259"/>
                  </a:lnTo>
                  <a:lnTo>
                    <a:pt x="0" y="3408933"/>
                  </a:lnTo>
                  <a:lnTo>
                    <a:pt x="2742946" y="3408933"/>
                  </a:lnTo>
                  <a:lnTo>
                    <a:pt x="2742946" y="683259"/>
                  </a:lnTo>
                  <a:close/>
                </a:path>
              </a:pathLst>
            </a:custGeom>
            <a:ln w="9144">
              <a:solidFill>
                <a:srgbClr val="242E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6"/>
            <p:cNvSpPr/>
            <p:nvPr/>
          </p:nvSpPr>
          <p:spPr>
            <a:xfrm>
              <a:off x="1210056" y="2268600"/>
              <a:ext cx="882650" cy="933450"/>
            </a:xfrm>
            <a:custGeom>
              <a:avLst/>
              <a:gdLst/>
              <a:ahLst/>
              <a:cxnLst/>
              <a:rect l="l" t="t" r="r" b="b"/>
              <a:pathLst>
                <a:path w="882650" h="933450">
                  <a:moveTo>
                    <a:pt x="155549" y="678497"/>
                  </a:moveTo>
                  <a:lnTo>
                    <a:pt x="0" y="678497"/>
                  </a:lnTo>
                  <a:lnTo>
                    <a:pt x="0" y="933323"/>
                  </a:lnTo>
                  <a:lnTo>
                    <a:pt x="155549" y="933323"/>
                  </a:lnTo>
                  <a:lnTo>
                    <a:pt x="155549" y="678497"/>
                  </a:lnTo>
                  <a:close/>
                </a:path>
                <a:path w="882650" h="933450">
                  <a:moveTo>
                    <a:pt x="398030" y="643458"/>
                  </a:moveTo>
                  <a:lnTo>
                    <a:pt x="241173" y="643458"/>
                  </a:lnTo>
                  <a:lnTo>
                    <a:pt x="241173" y="933323"/>
                  </a:lnTo>
                  <a:lnTo>
                    <a:pt x="398030" y="933323"/>
                  </a:lnTo>
                  <a:lnTo>
                    <a:pt x="398030" y="643458"/>
                  </a:lnTo>
                  <a:close/>
                </a:path>
                <a:path w="882650" h="933450">
                  <a:moveTo>
                    <a:pt x="644359" y="557441"/>
                  </a:moveTo>
                  <a:lnTo>
                    <a:pt x="482473" y="557441"/>
                  </a:lnTo>
                  <a:lnTo>
                    <a:pt x="482473" y="933323"/>
                  </a:lnTo>
                  <a:lnTo>
                    <a:pt x="644359" y="933323"/>
                  </a:lnTo>
                  <a:lnTo>
                    <a:pt x="644359" y="557441"/>
                  </a:lnTo>
                  <a:close/>
                </a:path>
                <a:path w="882650" h="933450">
                  <a:moveTo>
                    <a:pt x="882497" y="407758"/>
                  </a:moveTo>
                  <a:lnTo>
                    <a:pt x="730123" y="407758"/>
                  </a:lnTo>
                  <a:lnTo>
                    <a:pt x="730123" y="933323"/>
                  </a:lnTo>
                  <a:lnTo>
                    <a:pt x="882497" y="933323"/>
                  </a:lnTo>
                  <a:lnTo>
                    <a:pt x="882497" y="407758"/>
                  </a:lnTo>
                  <a:close/>
                </a:path>
                <a:path w="882650" h="933450">
                  <a:moveTo>
                    <a:pt x="882523" y="0"/>
                  </a:moveTo>
                  <a:lnTo>
                    <a:pt x="603123" y="98806"/>
                  </a:lnTo>
                  <a:lnTo>
                    <a:pt x="695198" y="159258"/>
                  </a:lnTo>
                  <a:lnTo>
                    <a:pt x="467360" y="385318"/>
                  </a:lnTo>
                  <a:lnTo>
                    <a:pt x="241681" y="516255"/>
                  </a:lnTo>
                  <a:lnTo>
                    <a:pt x="68961" y="576580"/>
                  </a:lnTo>
                  <a:lnTo>
                    <a:pt x="0" y="591185"/>
                  </a:lnTo>
                  <a:lnTo>
                    <a:pt x="320167" y="547497"/>
                  </a:lnTo>
                  <a:lnTo>
                    <a:pt x="575818" y="421640"/>
                  </a:lnTo>
                  <a:lnTo>
                    <a:pt x="745109" y="290195"/>
                  </a:lnTo>
                  <a:lnTo>
                    <a:pt x="806323" y="229362"/>
                  </a:lnTo>
                  <a:lnTo>
                    <a:pt x="882523" y="295656"/>
                  </a:lnTo>
                  <a:lnTo>
                    <a:pt x="882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17"/>
          <p:cNvSpPr/>
          <p:nvPr/>
        </p:nvSpPr>
        <p:spPr>
          <a:xfrm>
            <a:off x="4095242" y="2223515"/>
            <a:ext cx="950594" cy="1073150"/>
          </a:xfrm>
          <a:custGeom>
            <a:avLst/>
            <a:gdLst/>
            <a:ahLst/>
            <a:cxnLst/>
            <a:rect l="l" t="t" r="r" b="b"/>
            <a:pathLst>
              <a:path w="950595" h="1073150">
                <a:moveTo>
                  <a:pt x="509397" y="380238"/>
                </a:moveTo>
                <a:lnTo>
                  <a:pt x="499872" y="321056"/>
                </a:lnTo>
                <a:lnTo>
                  <a:pt x="473075" y="269494"/>
                </a:lnTo>
                <a:lnTo>
                  <a:pt x="432308" y="228981"/>
                </a:lnTo>
                <a:lnTo>
                  <a:pt x="380619" y="202311"/>
                </a:lnTo>
                <a:lnTo>
                  <a:pt x="321056" y="192786"/>
                </a:lnTo>
                <a:lnTo>
                  <a:pt x="290576" y="195199"/>
                </a:lnTo>
                <a:lnTo>
                  <a:pt x="234569" y="213741"/>
                </a:lnTo>
                <a:lnTo>
                  <a:pt x="187960" y="247650"/>
                </a:lnTo>
                <a:lnTo>
                  <a:pt x="153797" y="294132"/>
                </a:lnTo>
                <a:lnTo>
                  <a:pt x="135255" y="349885"/>
                </a:lnTo>
                <a:lnTo>
                  <a:pt x="132715" y="380238"/>
                </a:lnTo>
                <a:lnTo>
                  <a:pt x="135255" y="410718"/>
                </a:lnTo>
                <a:lnTo>
                  <a:pt x="153797" y="466471"/>
                </a:lnTo>
                <a:lnTo>
                  <a:pt x="187960" y="512826"/>
                </a:lnTo>
                <a:lnTo>
                  <a:pt x="234569" y="546862"/>
                </a:lnTo>
                <a:lnTo>
                  <a:pt x="290576" y="565277"/>
                </a:lnTo>
                <a:lnTo>
                  <a:pt x="321056" y="567690"/>
                </a:lnTo>
                <a:lnTo>
                  <a:pt x="351663" y="565277"/>
                </a:lnTo>
                <a:lnTo>
                  <a:pt x="407670" y="546862"/>
                </a:lnTo>
                <a:lnTo>
                  <a:pt x="454279" y="512826"/>
                </a:lnTo>
                <a:lnTo>
                  <a:pt x="488442" y="466471"/>
                </a:lnTo>
                <a:lnTo>
                  <a:pt x="506984" y="410718"/>
                </a:lnTo>
                <a:lnTo>
                  <a:pt x="509397" y="380238"/>
                </a:lnTo>
                <a:close/>
              </a:path>
              <a:path w="950595" h="1073150">
                <a:moveTo>
                  <a:pt x="638556" y="819404"/>
                </a:moveTo>
                <a:lnTo>
                  <a:pt x="630682" y="755904"/>
                </a:lnTo>
                <a:lnTo>
                  <a:pt x="606933" y="698754"/>
                </a:lnTo>
                <a:lnTo>
                  <a:pt x="569722" y="650240"/>
                </a:lnTo>
                <a:lnTo>
                  <a:pt x="521208" y="612902"/>
                </a:lnTo>
                <a:lnTo>
                  <a:pt x="463931" y="588772"/>
                </a:lnTo>
                <a:lnTo>
                  <a:pt x="400050" y="580263"/>
                </a:lnTo>
                <a:lnTo>
                  <a:pt x="240411" y="580263"/>
                </a:lnTo>
                <a:lnTo>
                  <a:pt x="176530" y="588772"/>
                </a:lnTo>
                <a:lnTo>
                  <a:pt x="119126" y="612902"/>
                </a:lnTo>
                <a:lnTo>
                  <a:pt x="70485" y="650240"/>
                </a:lnTo>
                <a:lnTo>
                  <a:pt x="32893" y="698754"/>
                </a:lnTo>
                <a:lnTo>
                  <a:pt x="8636" y="755904"/>
                </a:lnTo>
                <a:lnTo>
                  <a:pt x="0" y="819404"/>
                </a:lnTo>
                <a:lnTo>
                  <a:pt x="0" y="1017651"/>
                </a:lnTo>
                <a:lnTo>
                  <a:pt x="12573" y="1021207"/>
                </a:lnTo>
                <a:lnTo>
                  <a:pt x="49784" y="1032256"/>
                </a:lnTo>
                <a:lnTo>
                  <a:pt x="121539" y="1049655"/>
                </a:lnTo>
                <a:lnTo>
                  <a:pt x="189230" y="1061847"/>
                </a:lnTo>
                <a:lnTo>
                  <a:pt x="252730" y="1069213"/>
                </a:lnTo>
                <a:lnTo>
                  <a:pt x="311531" y="1072642"/>
                </a:lnTo>
                <a:lnTo>
                  <a:pt x="338963" y="1073023"/>
                </a:lnTo>
                <a:lnTo>
                  <a:pt x="394843" y="1071245"/>
                </a:lnTo>
                <a:lnTo>
                  <a:pt x="445008" y="1066673"/>
                </a:lnTo>
                <a:lnTo>
                  <a:pt x="489458" y="1059942"/>
                </a:lnTo>
                <a:lnTo>
                  <a:pt x="527939" y="1051814"/>
                </a:lnTo>
                <a:lnTo>
                  <a:pt x="586105" y="1034923"/>
                </a:lnTo>
                <a:lnTo>
                  <a:pt x="636778" y="1012317"/>
                </a:lnTo>
                <a:lnTo>
                  <a:pt x="638556" y="1012317"/>
                </a:lnTo>
                <a:lnTo>
                  <a:pt x="638556" y="819404"/>
                </a:lnTo>
                <a:close/>
              </a:path>
              <a:path w="950595" h="1073150">
                <a:moveTo>
                  <a:pt x="819658" y="187452"/>
                </a:moveTo>
                <a:lnTo>
                  <a:pt x="810133" y="128143"/>
                </a:lnTo>
                <a:lnTo>
                  <a:pt x="783336" y="76708"/>
                </a:lnTo>
                <a:lnTo>
                  <a:pt x="742569" y="36195"/>
                </a:lnTo>
                <a:lnTo>
                  <a:pt x="690880" y="9525"/>
                </a:lnTo>
                <a:lnTo>
                  <a:pt x="631317" y="0"/>
                </a:lnTo>
                <a:lnTo>
                  <a:pt x="598043" y="3429"/>
                </a:lnTo>
                <a:lnTo>
                  <a:pt x="537591" y="26289"/>
                </a:lnTo>
                <a:lnTo>
                  <a:pt x="488950" y="66929"/>
                </a:lnTo>
                <a:lnTo>
                  <a:pt x="456565" y="121412"/>
                </a:lnTo>
                <a:lnTo>
                  <a:pt x="444881" y="185674"/>
                </a:lnTo>
                <a:lnTo>
                  <a:pt x="472821" y="206375"/>
                </a:lnTo>
                <a:lnTo>
                  <a:pt x="497459" y="230886"/>
                </a:lnTo>
                <a:lnTo>
                  <a:pt x="518160" y="258699"/>
                </a:lnTo>
                <a:lnTo>
                  <a:pt x="534543" y="289179"/>
                </a:lnTo>
                <a:lnTo>
                  <a:pt x="546100" y="322199"/>
                </a:lnTo>
                <a:lnTo>
                  <a:pt x="552450" y="356997"/>
                </a:lnTo>
                <a:lnTo>
                  <a:pt x="570611" y="364363"/>
                </a:lnTo>
                <a:lnTo>
                  <a:pt x="589915" y="369951"/>
                </a:lnTo>
                <a:lnTo>
                  <a:pt x="610235" y="373634"/>
                </a:lnTo>
                <a:lnTo>
                  <a:pt x="631317" y="374904"/>
                </a:lnTo>
                <a:lnTo>
                  <a:pt x="661924" y="372491"/>
                </a:lnTo>
                <a:lnTo>
                  <a:pt x="717931" y="353949"/>
                </a:lnTo>
                <a:lnTo>
                  <a:pt x="764540" y="320040"/>
                </a:lnTo>
                <a:lnTo>
                  <a:pt x="798703" y="273558"/>
                </a:lnTo>
                <a:lnTo>
                  <a:pt x="817245" y="217805"/>
                </a:lnTo>
                <a:lnTo>
                  <a:pt x="819658" y="187452"/>
                </a:lnTo>
                <a:close/>
              </a:path>
              <a:path w="950595" h="1073150">
                <a:moveTo>
                  <a:pt x="950595" y="626237"/>
                </a:moveTo>
                <a:lnTo>
                  <a:pt x="942086" y="563118"/>
                </a:lnTo>
                <a:lnTo>
                  <a:pt x="917829" y="505968"/>
                </a:lnTo>
                <a:lnTo>
                  <a:pt x="880237" y="457454"/>
                </a:lnTo>
                <a:lnTo>
                  <a:pt x="831596" y="420116"/>
                </a:lnTo>
                <a:lnTo>
                  <a:pt x="774192" y="395986"/>
                </a:lnTo>
                <a:lnTo>
                  <a:pt x="710311" y="387477"/>
                </a:lnTo>
                <a:lnTo>
                  <a:pt x="552450" y="387477"/>
                </a:lnTo>
                <a:lnTo>
                  <a:pt x="548386" y="424180"/>
                </a:lnTo>
                <a:lnTo>
                  <a:pt x="538861" y="459105"/>
                </a:lnTo>
                <a:lnTo>
                  <a:pt x="524002" y="491744"/>
                </a:lnTo>
                <a:lnTo>
                  <a:pt x="504571" y="521589"/>
                </a:lnTo>
                <a:lnTo>
                  <a:pt x="480695" y="548132"/>
                </a:lnTo>
                <a:lnTo>
                  <a:pt x="509651" y="558419"/>
                </a:lnTo>
                <a:lnTo>
                  <a:pt x="562610" y="587502"/>
                </a:lnTo>
                <a:lnTo>
                  <a:pt x="607949" y="626237"/>
                </a:lnTo>
                <a:lnTo>
                  <a:pt x="644271" y="673608"/>
                </a:lnTo>
                <a:lnTo>
                  <a:pt x="669925" y="727837"/>
                </a:lnTo>
                <a:lnTo>
                  <a:pt x="683387" y="787781"/>
                </a:lnTo>
                <a:lnTo>
                  <a:pt x="685165" y="819404"/>
                </a:lnTo>
                <a:lnTo>
                  <a:pt x="685165" y="878332"/>
                </a:lnTo>
                <a:lnTo>
                  <a:pt x="740537" y="874649"/>
                </a:lnTo>
                <a:lnTo>
                  <a:pt x="789432" y="868299"/>
                </a:lnTo>
                <a:lnTo>
                  <a:pt x="831723" y="860171"/>
                </a:lnTo>
                <a:lnTo>
                  <a:pt x="895604" y="842391"/>
                </a:lnTo>
                <a:lnTo>
                  <a:pt x="948817" y="819404"/>
                </a:lnTo>
                <a:lnTo>
                  <a:pt x="950595" y="819404"/>
                </a:lnTo>
                <a:lnTo>
                  <a:pt x="950595" y="626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18"/>
          <p:cNvSpPr/>
          <p:nvPr/>
        </p:nvSpPr>
        <p:spPr>
          <a:xfrm>
            <a:off x="7154544" y="2276982"/>
            <a:ext cx="837565" cy="1022350"/>
          </a:xfrm>
          <a:custGeom>
            <a:avLst/>
            <a:gdLst/>
            <a:ahLst/>
            <a:cxnLst/>
            <a:rect l="l" t="t" r="r" b="b"/>
            <a:pathLst>
              <a:path w="837565" h="1022350">
                <a:moveTo>
                  <a:pt x="418846" y="0"/>
                </a:moveTo>
                <a:lnTo>
                  <a:pt x="0" y="185800"/>
                </a:lnTo>
                <a:lnTo>
                  <a:pt x="0" y="464692"/>
                </a:lnTo>
                <a:lnTo>
                  <a:pt x="3682" y="528701"/>
                </a:lnTo>
                <a:lnTo>
                  <a:pt x="14350" y="591438"/>
                </a:lnTo>
                <a:lnTo>
                  <a:pt x="31623" y="652399"/>
                </a:lnTo>
                <a:lnTo>
                  <a:pt x="55118" y="710818"/>
                </a:lnTo>
                <a:lnTo>
                  <a:pt x="84454" y="766317"/>
                </a:lnTo>
                <a:lnTo>
                  <a:pt x="119252" y="818133"/>
                </a:lnTo>
                <a:lnTo>
                  <a:pt x="159003" y="865886"/>
                </a:lnTo>
                <a:lnTo>
                  <a:pt x="203326" y="908938"/>
                </a:lnTo>
                <a:lnTo>
                  <a:pt x="251968" y="946530"/>
                </a:lnTo>
                <a:lnTo>
                  <a:pt x="304291" y="978407"/>
                </a:lnTo>
                <a:lnTo>
                  <a:pt x="360045" y="1003807"/>
                </a:lnTo>
                <a:lnTo>
                  <a:pt x="418846" y="1022222"/>
                </a:lnTo>
                <a:lnTo>
                  <a:pt x="448563" y="1013967"/>
                </a:lnTo>
                <a:lnTo>
                  <a:pt x="505840" y="991996"/>
                </a:lnTo>
                <a:lnTo>
                  <a:pt x="559943" y="963294"/>
                </a:lnTo>
                <a:lnTo>
                  <a:pt x="610361" y="928496"/>
                </a:lnTo>
                <a:lnTo>
                  <a:pt x="656971" y="887983"/>
                </a:lnTo>
                <a:lnTo>
                  <a:pt x="699007" y="842644"/>
                </a:lnTo>
                <a:lnTo>
                  <a:pt x="736346" y="792733"/>
                </a:lnTo>
                <a:lnTo>
                  <a:pt x="765936" y="743457"/>
                </a:lnTo>
                <a:lnTo>
                  <a:pt x="325754" y="743457"/>
                </a:lnTo>
                <a:lnTo>
                  <a:pt x="139573" y="557529"/>
                </a:lnTo>
                <a:lnTo>
                  <a:pt x="205485" y="491870"/>
                </a:lnTo>
                <a:lnTo>
                  <a:pt x="446024" y="491870"/>
                </a:lnTo>
                <a:lnTo>
                  <a:pt x="632205" y="305942"/>
                </a:lnTo>
                <a:lnTo>
                  <a:pt x="697991" y="305942"/>
                </a:lnTo>
                <a:lnTo>
                  <a:pt x="697991" y="123951"/>
                </a:lnTo>
                <a:lnTo>
                  <a:pt x="418846" y="0"/>
                </a:lnTo>
                <a:close/>
              </a:path>
              <a:path w="837565" h="1022350">
                <a:moveTo>
                  <a:pt x="697991" y="123951"/>
                </a:moveTo>
                <a:lnTo>
                  <a:pt x="697991" y="371728"/>
                </a:lnTo>
                <a:lnTo>
                  <a:pt x="325754" y="743457"/>
                </a:lnTo>
                <a:lnTo>
                  <a:pt x="765936" y="743457"/>
                </a:lnTo>
                <a:lnTo>
                  <a:pt x="795020" y="681989"/>
                </a:lnTo>
                <a:lnTo>
                  <a:pt x="815466" y="622172"/>
                </a:lnTo>
                <a:lnTo>
                  <a:pt x="829436" y="560324"/>
                </a:lnTo>
                <a:lnTo>
                  <a:pt x="836676" y="496824"/>
                </a:lnTo>
                <a:lnTo>
                  <a:pt x="837564" y="464692"/>
                </a:lnTo>
                <a:lnTo>
                  <a:pt x="837564" y="185800"/>
                </a:lnTo>
                <a:lnTo>
                  <a:pt x="697991" y="123951"/>
                </a:lnTo>
                <a:close/>
              </a:path>
              <a:path w="837565" h="1022350">
                <a:moveTo>
                  <a:pt x="446024" y="491870"/>
                </a:moveTo>
                <a:lnTo>
                  <a:pt x="205485" y="491870"/>
                </a:lnTo>
                <a:lnTo>
                  <a:pt x="325754" y="611886"/>
                </a:lnTo>
                <a:lnTo>
                  <a:pt x="446024" y="491870"/>
                </a:lnTo>
                <a:close/>
              </a:path>
              <a:path w="837565" h="1022350">
                <a:moveTo>
                  <a:pt x="697991" y="305942"/>
                </a:moveTo>
                <a:lnTo>
                  <a:pt x="632205" y="305942"/>
                </a:lnTo>
                <a:lnTo>
                  <a:pt x="697991" y="371728"/>
                </a:lnTo>
                <a:lnTo>
                  <a:pt x="697991" y="305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9"/>
          <p:cNvSpPr/>
          <p:nvPr/>
        </p:nvSpPr>
        <p:spPr>
          <a:xfrm>
            <a:off x="10092182" y="2223515"/>
            <a:ext cx="864235" cy="863600"/>
          </a:xfrm>
          <a:custGeom>
            <a:avLst/>
            <a:gdLst/>
            <a:ahLst/>
            <a:cxnLst/>
            <a:rect l="l" t="t" r="r" b="b"/>
            <a:pathLst>
              <a:path w="864234" h="863600">
                <a:moveTo>
                  <a:pt x="609600" y="326644"/>
                </a:moveTo>
                <a:lnTo>
                  <a:pt x="608711" y="322326"/>
                </a:lnTo>
                <a:lnTo>
                  <a:pt x="606298" y="318643"/>
                </a:lnTo>
                <a:lnTo>
                  <a:pt x="582549" y="294894"/>
                </a:lnTo>
                <a:lnTo>
                  <a:pt x="568693" y="281051"/>
                </a:lnTo>
                <a:lnTo>
                  <a:pt x="542798" y="255143"/>
                </a:lnTo>
                <a:lnTo>
                  <a:pt x="540004" y="254000"/>
                </a:lnTo>
                <a:lnTo>
                  <a:pt x="534035" y="254000"/>
                </a:lnTo>
                <a:lnTo>
                  <a:pt x="531114" y="255143"/>
                </a:lnTo>
                <a:lnTo>
                  <a:pt x="431800" y="354457"/>
                </a:lnTo>
                <a:lnTo>
                  <a:pt x="358394" y="281051"/>
                </a:lnTo>
                <a:lnTo>
                  <a:pt x="332486" y="255143"/>
                </a:lnTo>
                <a:lnTo>
                  <a:pt x="329565" y="254000"/>
                </a:lnTo>
                <a:lnTo>
                  <a:pt x="323596" y="254000"/>
                </a:lnTo>
                <a:lnTo>
                  <a:pt x="320802" y="255143"/>
                </a:lnTo>
                <a:lnTo>
                  <a:pt x="257302" y="318643"/>
                </a:lnTo>
                <a:lnTo>
                  <a:pt x="254889" y="322326"/>
                </a:lnTo>
                <a:lnTo>
                  <a:pt x="254000" y="326517"/>
                </a:lnTo>
                <a:lnTo>
                  <a:pt x="254889" y="330835"/>
                </a:lnTo>
                <a:lnTo>
                  <a:pt x="257302" y="334518"/>
                </a:lnTo>
                <a:lnTo>
                  <a:pt x="354584" y="431800"/>
                </a:lnTo>
                <a:lnTo>
                  <a:pt x="257302" y="528955"/>
                </a:lnTo>
                <a:lnTo>
                  <a:pt x="254889" y="532638"/>
                </a:lnTo>
                <a:lnTo>
                  <a:pt x="254000" y="536956"/>
                </a:lnTo>
                <a:lnTo>
                  <a:pt x="254889" y="541147"/>
                </a:lnTo>
                <a:lnTo>
                  <a:pt x="257302" y="544830"/>
                </a:lnTo>
                <a:lnTo>
                  <a:pt x="320802" y="608330"/>
                </a:lnTo>
                <a:lnTo>
                  <a:pt x="323596" y="609473"/>
                </a:lnTo>
                <a:lnTo>
                  <a:pt x="329565" y="609473"/>
                </a:lnTo>
                <a:lnTo>
                  <a:pt x="332486" y="608330"/>
                </a:lnTo>
                <a:lnTo>
                  <a:pt x="358394" y="582422"/>
                </a:lnTo>
                <a:lnTo>
                  <a:pt x="431800" y="509016"/>
                </a:lnTo>
                <a:lnTo>
                  <a:pt x="531241" y="608330"/>
                </a:lnTo>
                <a:lnTo>
                  <a:pt x="534162" y="609473"/>
                </a:lnTo>
                <a:lnTo>
                  <a:pt x="539877" y="609473"/>
                </a:lnTo>
                <a:lnTo>
                  <a:pt x="568706" y="582422"/>
                </a:lnTo>
                <a:lnTo>
                  <a:pt x="606298" y="544830"/>
                </a:lnTo>
                <a:lnTo>
                  <a:pt x="609600" y="536956"/>
                </a:lnTo>
                <a:lnTo>
                  <a:pt x="608711" y="532638"/>
                </a:lnTo>
                <a:lnTo>
                  <a:pt x="606298" y="528955"/>
                </a:lnTo>
                <a:lnTo>
                  <a:pt x="582549" y="505244"/>
                </a:lnTo>
                <a:lnTo>
                  <a:pt x="582549" y="536956"/>
                </a:lnTo>
                <a:lnTo>
                  <a:pt x="536956" y="582422"/>
                </a:lnTo>
                <a:lnTo>
                  <a:pt x="463550" y="509016"/>
                </a:lnTo>
                <a:lnTo>
                  <a:pt x="437642" y="483108"/>
                </a:lnTo>
                <a:lnTo>
                  <a:pt x="434721" y="481838"/>
                </a:lnTo>
                <a:lnTo>
                  <a:pt x="428879" y="481838"/>
                </a:lnTo>
                <a:lnTo>
                  <a:pt x="425958" y="483108"/>
                </a:lnTo>
                <a:lnTo>
                  <a:pt x="326644" y="582422"/>
                </a:lnTo>
                <a:lnTo>
                  <a:pt x="281178" y="536956"/>
                </a:lnTo>
                <a:lnTo>
                  <a:pt x="378333" y="439674"/>
                </a:lnTo>
                <a:lnTo>
                  <a:pt x="380873" y="435991"/>
                </a:lnTo>
                <a:lnTo>
                  <a:pt x="381635" y="431800"/>
                </a:lnTo>
                <a:lnTo>
                  <a:pt x="380873" y="427482"/>
                </a:lnTo>
                <a:lnTo>
                  <a:pt x="378333" y="423799"/>
                </a:lnTo>
                <a:lnTo>
                  <a:pt x="281178" y="326644"/>
                </a:lnTo>
                <a:lnTo>
                  <a:pt x="326644" y="281051"/>
                </a:lnTo>
                <a:lnTo>
                  <a:pt x="425958" y="380492"/>
                </a:lnTo>
                <a:lnTo>
                  <a:pt x="428879" y="381635"/>
                </a:lnTo>
                <a:lnTo>
                  <a:pt x="434721" y="381635"/>
                </a:lnTo>
                <a:lnTo>
                  <a:pt x="437642" y="380492"/>
                </a:lnTo>
                <a:lnTo>
                  <a:pt x="463550" y="354457"/>
                </a:lnTo>
                <a:lnTo>
                  <a:pt x="536956" y="281051"/>
                </a:lnTo>
                <a:lnTo>
                  <a:pt x="582422" y="326402"/>
                </a:lnTo>
                <a:lnTo>
                  <a:pt x="582422" y="326644"/>
                </a:lnTo>
                <a:lnTo>
                  <a:pt x="483108" y="425958"/>
                </a:lnTo>
                <a:lnTo>
                  <a:pt x="481965" y="428752"/>
                </a:lnTo>
                <a:lnTo>
                  <a:pt x="481965" y="434721"/>
                </a:lnTo>
                <a:lnTo>
                  <a:pt x="483108" y="437515"/>
                </a:lnTo>
                <a:lnTo>
                  <a:pt x="582549" y="536956"/>
                </a:lnTo>
                <a:lnTo>
                  <a:pt x="582549" y="505244"/>
                </a:lnTo>
                <a:lnTo>
                  <a:pt x="509016" y="431800"/>
                </a:lnTo>
                <a:lnTo>
                  <a:pt x="606298" y="334518"/>
                </a:lnTo>
                <a:lnTo>
                  <a:pt x="608711" y="330835"/>
                </a:lnTo>
                <a:lnTo>
                  <a:pt x="609600" y="326644"/>
                </a:lnTo>
                <a:close/>
              </a:path>
              <a:path w="864234" h="863600">
                <a:moveTo>
                  <a:pt x="863727" y="431800"/>
                </a:moveTo>
                <a:lnTo>
                  <a:pt x="858393" y="363601"/>
                </a:lnTo>
                <a:lnTo>
                  <a:pt x="842645" y="297942"/>
                </a:lnTo>
                <a:lnTo>
                  <a:pt x="841248" y="294132"/>
                </a:lnTo>
                <a:lnTo>
                  <a:pt x="841248" y="431800"/>
                </a:lnTo>
                <a:lnTo>
                  <a:pt x="839978" y="463677"/>
                </a:lnTo>
                <a:lnTo>
                  <a:pt x="830326" y="525526"/>
                </a:lnTo>
                <a:lnTo>
                  <a:pt x="811911" y="583946"/>
                </a:lnTo>
                <a:lnTo>
                  <a:pt x="785241" y="638175"/>
                </a:lnTo>
                <a:lnTo>
                  <a:pt x="751205" y="687578"/>
                </a:lnTo>
                <a:lnTo>
                  <a:pt x="710438" y="731393"/>
                </a:lnTo>
                <a:lnTo>
                  <a:pt x="663702" y="768985"/>
                </a:lnTo>
                <a:lnTo>
                  <a:pt x="611632" y="799338"/>
                </a:lnTo>
                <a:lnTo>
                  <a:pt x="555244" y="822071"/>
                </a:lnTo>
                <a:lnTo>
                  <a:pt x="495046" y="836168"/>
                </a:lnTo>
                <a:lnTo>
                  <a:pt x="431800" y="840994"/>
                </a:lnTo>
                <a:lnTo>
                  <a:pt x="399923" y="839851"/>
                </a:lnTo>
                <a:lnTo>
                  <a:pt x="338074" y="830199"/>
                </a:lnTo>
                <a:lnTo>
                  <a:pt x="279654" y="811784"/>
                </a:lnTo>
                <a:lnTo>
                  <a:pt x="225298" y="785114"/>
                </a:lnTo>
                <a:lnTo>
                  <a:pt x="175895" y="751078"/>
                </a:lnTo>
                <a:lnTo>
                  <a:pt x="132080" y="710311"/>
                </a:lnTo>
                <a:lnTo>
                  <a:pt x="94488" y="663575"/>
                </a:lnTo>
                <a:lnTo>
                  <a:pt x="64135" y="611632"/>
                </a:lnTo>
                <a:lnTo>
                  <a:pt x="41402" y="555117"/>
                </a:lnTo>
                <a:lnTo>
                  <a:pt x="27305" y="494919"/>
                </a:lnTo>
                <a:lnTo>
                  <a:pt x="22352" y="431800"/>
                </a:lnTo>
                <a:lnTo>
                  <a:pt x="23622" y="399796"/>
                </a:lnTo>
                <a:lnTo>
                  <a:pt x="33274" y="338074"/>
                </a:lnTo>
                <a:lnTo>
                  <a:pt x="51689" y="279654"/>
                </a:lnTo>
                <a:lnTo>
                  <a:pt x="78359" y="225298"/>
                </a:lnTo>
                <a:lnTo>
                  <a:pt x="112395" y="175895"/>
                </a:lnTo>
                <a:lnTo>
                  <a:pt x="153289" y="132080"/>
                </a:lnTo>
                <a:lnTo>
                  <a:pt x="200025" y="94615"/>
                </a:lnTo>
                <a:lnTo>
                  <a:pt x="251968" y="64135"/>
                </a:lnTo>
                <a:lnTo>
                  <a:pt x="308356" y="41402"/>
                </a:lnTo>
                <a:lnTo>
                  <a:pt x="368554" y="27305"/>
                </a:lnTo>
                <a:lnTo>
                  <a:pt x="431800" y="22479"/>
                </a:lnTo>
                <a:lnTo>
                  <a:pt x="463804" y="23622"/>
                </a:lnTo>
                <a:lnTo>
                  <a:pt x="525526" y="33274"/>
                </a:lnTo>
                <a:lnTo>
                  <a:pt x="583946" y="51816"/>
                </a:lnTo>
                <a:lnTo>
                  <a:pt x="638302" y="78359"/>
                </a:lnTo>
                <a:lnTo>
                  <a:pt x="687705" y="112522"/>
                </a:lnTo>
                <a:lnTo>
                  <a:pt x="731520" y="153289"/>
                </a:lnTo>
                <a:lnTo>
                  <a:pt x="769112" y="199898"/>
                </a:lnTo>
                <a:lnTo>
                  <a:pt x="799592" y="251841"/>
                </a:lnTo>
                <a:lnTo>
                  <a:pt x="822198" y="308356"/>
                </a:lnTo>
                <a:lnTo>
                  <a:pt x="836295" y="368554"/>
                </a:lnTo>
                <a:lnTo>
                  <a:pt x="841248" y="431800"/>
                </a:lnTo>
                <a:lnTo>
                  <a:pt x="841248" y="294132"/>
                </a:lnTo>
                <a:lnTo>
                  <a:pt x="816991" y="235966"/>
                </a:lnTo>
                <a:lnTo>
                  <a:pt x="781685" y="178435"/>
                </a:lnTo>
                <a:lnTo>
                  <a:pt x="737235" y="126492"/>
                </a:lnTo>
                <a:lnTo>
                  <a:pt x="685165" y="82042"/>
                </a:lnTo>
                <a:lnTo>
                  <a:pt x="627634" y="46736"/>
                </a:lnTo>
                <a:lnTo>
                  <a:pt x="569455" y="22479"/>
                </a:lnTo>
                <a:lnTo>
                  <a:pt x="565658" y="21082"/>
                </a:lnTo>
                <a:lnTo>
                  <a:pt x="533273" y="11938"/>
                </a:lnTo>
                <a:lnTo>
                  <a:pt x="499999" y="5334"/>
                </a:lnTo>
                <a:lnTo>
                  <a:pt x="466217" y="1397"/>
                </a:lnTo>
                <a:lnTo>
                  <a:pt x="431800" y="0"/>
                </a:lnTo>
                <a:lnTo>
                  <a:pt x="397383" y="1397"/>
                </a:lnTo>
                <a:lnTo>
                  <a:pt x="330454" y="11938"/>
                </a:lnTo>
                <a:lnTo>
                  <a:pt x="266446" y="32639"/>
                </a:lnTo>
                <a:lnTo>
                  <a:pt x="206629" y="63119"/>
                </a:lnTo>
                <a:lnTo>
                  <a:pt x="151638" y="103124"/>
                </a:lnTo>
                <a:lnTo>
                  <a:pt x="103124" y="151638"/>
                </a:lnTo>
                <a:lnTo>
                  <a:pt x="63119" y="206502"/>
                </a:lnTo>
                <a:lnTo>
                  <a:pt x="32639" y="266446"/>
                </a:lnTo>
                <a:lnTo>
                  <a:pt x="11811" y="330327"/>
                </a:lnTo>
                <a:lnTo>
                  <a:pt x="1270" y="397383"/>
                </a:lnTo>
                <a:lnTo>
                  <a:pt x="0" y="431800"/>
                </a:lnTo>
                <a:lnTo>
                  <a:pt x="1270" y="466090"/>
                </a:lnTo>
                <a:lnTo>
                  <a:pt x="11811" y="533146"/>
                </a:lnTo>
                <a:lnTo>
                  <a:pt x="32639" y="597027"/>
                </a:lnTo>
                <a:lnTo>
                  <a:pt x="63119" y="656971"/>
                </a:lnTo>
                <a:lnTo>
                  <a:pt x="103124" y="711835"/>
                </a:lnTo>
                <a:lnTo>
                  <a:pt x="151638" y="760349"/>
                </a:lnTo>
                <a:lnTo>
                  <a:pt x="206629" y="800354"/>
                </a:lnTo>
                <a:lnTo>
                  <a:pt x="266446" y="830834"/>
                </a:lnTo>
                <a:lnTo>
                  <a:pt x="330454" y="851535"/>
                </a:lnTo>
                <a:lnTo>
                  <a:pt x="397383" y="862203"/>
                </a:lnTo>
                <a:lnTo>
                  <a:pt x="431800" y="863473"/>
                </a:lnTo>
                <a:lnTo>
                  <a:pt x="466217" y="862203"/>
                </a:lnTo>
                <a:lnTo>
                  <a:pt x="499999" y="858139"/>
                </a:lnTo>
                <a:lnTo>
                  <a:pt x="533273" y="851535"/>
                </a:lnTo>
                <a:lnTo>
                  <a:pt x="565658" y="842518"/>
                </a:lnTo>
                <a:lnTo>
                  <a:pt x="569468" y="840994"/>
                </a:lnTo>
                <a:lnTo>
                  <a:pt x="597154" y="830834"/>
                </a:lnTo>
                <a:lnTo>
                  <a:pt x="657098" y="800354"/>
                </a:lnTo>
                <a:lnTo>
                  <a:pt x="711962" y="760349"/>
                </a:lnTo>
                <a:lnTo>
                  <a:pt x="760603" y="711835"/>
                </a:lnTo>
                <a:lnTo>
                  <a:pt x="800481" y="656971"/>
                </a:lnTo>
                <a:lnTo>
                  <a:pt x="830961" y="597027"/>
                </a:lnTo>
                <a:lnTo>
                  <a:pt x="851789" y="533146"/>
                </a:lnTo>
                <a:lnTo>
                  <a:pt x="862330" y="466090"/>
                </a:lnTo>
                <a:lnTo>
                  <a:pt x="863727" y="43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0"/>
          <p:cNvSpPr txBox="1"/>
          <p:nvPr/>
        </p:nvSpPr>
        <p:spPr>
          <a:xfrm>
            <a:off x="7036689" y="3478148"/>
            <a:ext cx="116586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25" dirty="0">
                <a:solidFill>
                  <a:srgbClr val="FCF9F9"/>
                </a:solidFill>
                <a:latin typeface="Trebuchet MS"/>
                <a:cs typeface="Trebuchet MS"/>
              </a:rPr>
              <a:t>GÜVEN</a:t>
            </a:r>
            <a:r>
              <a:rPr sz="1300" spc="-4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FCF9F9"/>
                </a:solidFill>
                <a:latin typeface="Trebuchet MS"/>
                <a:cs typeface="Trebuchet MS"/>
              </a:rPr>
              <a:t>ARALIĞI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9" name="object 21"/>
          <p:cNvSpPr txBox="1"/>
          <p:nvPr/>
        </p:nvSpPr>
        <p:spPr>
          <a:xfrm>
            <a:off x="10096881" y="3478148"/>
            <a:ext cx="72961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35" dirty="0">
                <a:solidFill>
                  <a:srgbClr val="FCF9F9"/>
                </a:solidFill>
                <a:latin typeface="Trebuchet MS"/>
                <a:cs typeface="Trebuchet MS"/>
              </a:rPr>
              <a:t>H</a:t>
            </a:r>
            <a:r>
              <a:rPr sz="1300" spc="-185" dirty="0">
                <a:solidFill>
                  <a:srgbClr val="FCF9F9"/>
                </a:solidFill>
                <a:latin typeface="Trebuchet MS"/>
                <a:cs typeface="Trebuchet MS"/>
              </a:rPr>
              <a:t>AT</a:t>
            </a:r>
            <a:r>
              <a:rPr sz="1300" spc="15" dirty="0">
                <a:solidFill>
                  <a:srgbClr val="FCF9F9"/>
                </a:solidFill>
                <a:latin typeface="Trebuchet MS"/>
                <a:cs typeface="Trebuchet MS"/>
              </a:rPr>
              <a:t>A</a:t>
            </a:r>
            <a:r>
              <a:rPr sz="1300" spc="20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-130" dirty="0">
                <a:solidFill>
                  <a:srgbClr val="FCF9F9"/>
                </a:solidFill>
                <a:latin typeface="Trebuchet MS"/>
                <a:cs typeface="Trebuchet MS"/>
              </a:rPr>
              <a:t>P</a:t>
            </a:r>
            <a:r>
              <a:rPr sz="1300" spc="-140" dirty="0">
                <a:solidFill>
                  <a:srgbClr val="FCF9F9"/>
                </a:solidFill>
                <a:latin typeface="Trebuchet MS"/>
                <a:cs typeface="Trebuchet MS"/>
              </a:rPr>
              <a:t>A</a:t>
            </a:r>
            <a:r>
              <a:rPr sz="1300" spc="5" dirty="0">
                <a:solidFill>
                  <a:srgbClr val="FCF9F9"/>
                </a:solidFill>
                <a:latin typeface="Trebuchet MS"/>
                <a:cs typeface="Trebuchet MS"/>
              </a:rPr>
              <a:t>YI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0" name="object 22"/>
          <p:cNvSpPr txBox="1"/>
          <p:nvPr/>
        </p:nvSpPr>
        <p:spPr>
          <a:xfrm>
            <a:off x="637743" y="3462909"/>
            <a:ext cx="20637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40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FCF9F9"/>
                </a:solidFill>
                <a:latin typeface="Trebuchet MS"/>
                <a:cs typeface="Trebuchet MS"/>
              </a:rPr>
              <a:t>ÖRNEKLEMİ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1" name="object 23"/>
          <p:cNvSpPr txBox="1"/>
          <p:nvPr/>
        </p:nvSpPr>
        <p:spPr>
          <a:xfrm>
            <a:off x="476808" y="3748557"/>
            <a:ext cx="239903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635" marR="5080" indent="-623570">
              <a:lnSpc>
                <a:spcPct val="150000"/>
              </a:lnSpc>
              <a:spcBef>
                <a:spcPts val="100"/>
              </a:spcBef>
            </a:pPr>
            <a:r>
              <a:rPr sz="10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ra</a:t>
            </a:r>
            <a:r>
              <a:rPr sz="10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ş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tır</a:t>
            </a:r>
            <a:r>
              <a:rPr sz="10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m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d</a:t>
            </a:r>
            <a:r>
              <a:rPr sz="1000" spc="-1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1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8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3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y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a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ş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ü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t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ü</a:t>
            </a:r>
            <a:r>
              <a:rPr sz="10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-13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İ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s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t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an</a:t>
            </a:r>
            <a:r>
              <a:rPr sz="1000" spc="75" dirty="0">
                <a:solidFill>
                  <a:srgbClr val="FFF9F9"/>
                </a:solidFill>
                <a:latin typeface="Lucida Sans Unicode"/>
                <a:cs typeface="Lucida Sans Unicode"/>
              </a:rPr>
              <a:t>b</a:t>
            </a:r>
            <a:r>
              <a:rPr sz="1000" spc="80" dirty="0">
                <a:solidFill>
                  <a:srgbClr val="FFF9F9"/>
                </a:solidFill>
                <a:latin typeface="Lucida Sans Unicode"/>
                <a:cs typeface="Lucida Sans Unicode"/>
              </a:rPr>
              <a:t>u</a:t>
            </a:r>
            <a:r>
              <a:rPr sz="1000" spc="-5" dirty="0">
                <a:solidFill>
                  <a:srgbClr val="FFF9F9"/>
                </a:solidFill>
                <a:latin typeface="Lucida Sans Unicode"/>
                <a:cs typeface="Lucida Sans Unicode"/>
              </a:rPr>
              <a:t>l 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İlinde</a:t>
            </a:r>
            <a:r>
              <a:rPr sz="1000" spc="1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ikamet</a:t>
            </a:r>
            <a:r>
              <a:rPr sz="1000" spc="17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eden</a:t>
            </a:r>
            <a:endParaRPr sz="1000">
              <a:latin typeface="Lucida Sans Unicode"/>
              <a:cs typeface="Lucida Sans Unicode"/>
            </a:endParaRPr>
          </a:p>
          <a:p>
            <a:pPr marL="212090" marR="16510" algn="ctr">
              <a:lnSpc>
                <a:spcPct val="150000"/>
              </a:lnSpc>
            </a:pP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vatandaşlarla,</a:t>
            </a:r>
            <a:r>
              <a:rPr sz="10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FFF9F9"/>
                </a:solidFill>
                <a:latin typeface="Lucida Sans Unicode"/>
                <a:cs typeface="Lucida Sans Unicode"/>
              </a:rPr>
              <a:t>CATI</a:t>
            </a:r>
            <a:r>
              <a:rPr sz="1000" spc="17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(Bilgisayar </a:t>
            </a:r>
            <a:r>
              <a:rPr sz="1000" spc="-3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Destekli</a:t>
            </a:r>
            <a:r>
              <a:rPr sz="1000" spc="18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Telefonla</a:t>
            </a:r>
            <a:r>
              <a:rPr sz="1000" spc="18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Anket)</a:t>
            </a:r>
            <a:endParaRPr sz="1000">
              <a:latin typeface="Lucida Sans Unicode"/>
              <a:cs typeface="Lucida Sans Unicode"/>
            </a:endParaRPr>
          </a:p>
          <a:p>
            <a:pPr marL="188595" algn="ctr">
              <a:lnSpc>
                <a:spcPct val="100000"/>
              </a:lnSpc>
              <a:spcBef>
                <a:spcPts val="600"/>
              </a:spcBef>
            </a:pPr>
            <a:r>
              <a:rPr sz="1000" spc="65" dirty="0">
                <a:solidFill>
                  <a:srgbClr val="FFF9F9"/>
                </a:solidFill>
                <a:latin typeface="Lucida Sans Unicode"/>
                <a:cs typeface="Lucida Sans Unicode"/>
              </a:rPr>
              <a:t>yöntemi</a:t>
            </a:r>
            <a:r>
              <a:rPr sz="1000" spc="16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FFF9F9"/>
                </a:solidFill>
                <a:latin typeface="Lucida Sans Unicode"/>
                <a:cs typeface="Lucida Sans Unicode"/>
              </a:rPr>
              <a:t>ile</a:t>
            </a:r>
            <a:r>
              <a:rPr sz="1000" spc="15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0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yapılmıştır.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2" name="object 24"/>
          <p:cNvSpPr txBox="1"/>
          <p:nvPr/>
        </p:nvSpPr>
        <p:spPr>
          <a:xfrm>
            <a:off x="9482455" y="4120133"/>
            <a:ext cx="214503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</a:t>
            </a:r>
            <a:r>
              <a:rPr sz="1200" spc="20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9F9"/>
                </a:solidFill>
                <a:latin typeface="Lucida Sans Unicode"/>
                <a:cs typeface="Lucida Sans Unicode"/>
              </a:rPr>
              <a:t>Yanılma</a:t>
            </a:r>
            <a:r>
              <a:rPr sz="1200" spc="220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oranı</a:t>
            </a:r>
            <a:endParaRPr sz="1200" dirty="0">
              <a:latin typeface="Lucida Sans Unicode"/>
              <a:cs typeface="Lucida Sans Unicode"/>
            </a:endParaRPr>
          </a:p>
          <a:p>
            <a:pPr marR="54610" algn="r">
              <a:lnSpc>
                <a:spcPct val="100000"/>
              </a:lnSpc>
              <a:spcBef>
                <a:spcPts val="910"/>
              </a:spcBef>
            </a:pPr>
            <a:r>
              <a:rPr sz="1200" spc="-7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+-</a:t>
            </a:r>
            <a:r>
              <a:rPr lang="tr-TR" sz="1200" spc="-7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2</a:t>
            </a:r>
            <a:r>
              <a:rPr sz="1200" spc="60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FFF9F9"/>
                </a:solidFill>
                <a:latin typeface="Lucida Sans Unicode"/>
                <a:cs typeface="Lucida Sans Unicode"/>
              </a:rPr>
              <a:t>olarak</a:t>
            </a:r>
            <a:r>
              <a:rPr sz="1200" spc="4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70" dirty="0">
                <a:solidFill>
                  <a:srgbClr val="FFF9F9"/>
                </a:solidFill>
                <a:latin typeface="Lucida Sans Unicode"/>
                <a:cs typeface="Lucida Sans Unicode"/>
              </a:rPr>
              <a:t>belirlenmiştir.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73" name="object 25"/>
          <p:cNvSpPr txBox="1"/>
          <p:nvPr/>
        </p:nvSpPr>
        <p:spPr>
          <a:xfrm>
            <a:off x="6955917" y="3989986"/>
            <a:ext cx="1346835" cy="5448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1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1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1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1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'</a:t>
            </a: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1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11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1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1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100">
              <a:latin typeface="Lucida Sans Unicode"/>
              <a:cs typeface="Lucida Sans Unicode"/>
            </a:endParaRPr>
          </a:p>
          <a:p>
            <a:pPr marL="461645">
              <a:lnSpc>
                <a:spcPct val="100000"/>
              </a:lnSpc>
              <a:spcBef>
                <a:spcPts val="720"/>
              </a:spcBef>
            </a:pPr>
            <a:r>
              <a:rPr sz="11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11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≥</a:t>
            </a:r>
            <a:r>
              <a:rPr sz="11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0,</a:t>
            </a:r>
            <a:r>
              <a:rPr sz="11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95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4" name="object 27"/>
          <p:cNvSpPr txBox="1"/>
          <p:nvPr/>
        </p:nvSpPr>
        <p:spPr>
          <a:xfrm>
            <a:off x="3466338" y="3490086"/>
            <a:ext cx="2223135" cy="799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CF9F9"/>
                </a:solidFill>
                <a:latin typeface="Trebuchet MS"/>
                <a:cs typeface="Trebuchet MS"/>
              </a:rPr>
              <a:t>ARAŞTIRMANIN</a:t>
            </a:r>
            <a:r>
              <a:rPr sz="1300" spc="19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FCF9F9"/>
                </a:solidFill>
                <a:latin typeface="Trebuchet MS"/>
                <a:cs typeface="Trebuchet MS"/>
              </a:rPr>
              <a:t>DENEK</a:t>
            </a:r>
            <a:r>
              <a:rPr sz="1300" spc="85" dirty="0">
                <a:solidFill>
                  <a:srgbClr val="FCF9F9"/>
                </a:solidFill>
                <a:latin typeface="Trebuchet MS"/>
                <a:cs typeface="Trebuchet MS"/>
              </a:rPr>
              <a:t> </a:t>
            </a:r>
            <a:r>
              <a:rPr sz="1300" spc="20" dirty="0">
                <a:solidFill>
                  <a:srgbClr val="FCF9F9"/>
                </a:solidFill>
                <a:latin typeface="Trebuchet MS"/>
                <a:cs typeface="Trebuchet MS"/>
              </a:rPr>
              <a:t>SAYISI</a:t>
            </a:r>
            <a:endParaRPr sz="1300" dirty="0">
              <a:latin typeface="Trebuchet MS"/>
              <a:cs typeface="Trebuchet MS"/>
            </a:endParaRPr>
          </a:p>
          <a:p>
            <a:pPr marL="687705" marR="43180" indent="-508000">
              <a:lnSpc>
                <a:spcPct val="114199"/>
              </a:lnSpc>
              <a:spcBef>
                <a:spcPts val="1210"/>
              </a:spcBef>
            </a:pPr>
            <a:r>
              <a:rPr sz="1200" spc="25" dirty="0">
                <a:solidFill>
                  <a:srgbClr val="FFF9F9"/>
                </a:solidFill>
                <a:latin typeface="Lucida Sans Unicode"/>
                <a:cs typeface="Lucida Sans Unicode"/>
              </a:rPr>
              <a:t>Araştırma</a:t>
            </a:r>
            <a:r>
              <a:rPr sz="1200" spc="9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lang="tr-TR" sz="1200" spc="30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3515</a:t>
            </a:r>
            <a:r>
              <a:rPr sz="1200" spc="65" dirty="0" smtClean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9F9"/>
                </a:solidFill>
                <a:latin typeface="Lucida Sans Unicode"/>
                <a:cs typeface="Lucida Sans Unicode"/>
              </a:rPr>
              <a:t>denek</a:t>
            </a:r>
            <a:r>
              <a:rPr sz="1200" spc="2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FFF9F9"/>
                </a:solidFill>
                <a:latin typeface="Lucida Sans Unicode"/>
                <a:cs typeface="Lucida Sans Unicode"/>
              </a:rPr>
              <a:t>ile </a:t>
            </a:r>
            <a:r>
              <a:rPr sz="1200" spc="-365" dirty="0">
                <a:solidFill>
                  <a:srgbClr val="FFF9F9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9F9"/>
                </a:solidFill>
                <a:latin typeface="Lucida Sans Unicode"/>
                <a:cs typeface="Lucida Sans Unicode"/>
              </a:rPr>
              <a:t>yapılmıştır.</a:t>
            </a:r>
            <a:endParaRPr sz="12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986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 25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2" name="Dikdörtgen 31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4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4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Seçimini Kim Kazanır Araştırması - Şubat - 2024 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>
          <a:xfrm>
            <a:off x="2514600" y="457200"/>
            <a:ext cx="685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 25"/>
          <p:cNvGrpSpPr/>
          <p:nvPr/>
        </p:nvGrpSpPr>
        <p:grpSpPr>
          <a:xfrm>
            <a:off x="-4294" y="6116124"/>
            <a:ext cx="12196293" cy="741876"/>
            <a:chOff x="-4293" y="6116124"/>
            <a:chExt cx="12192000" cy="741876"/>
          </a:xfrm>
        </p:grpSpPr>
        <p:sp>
          <p:nvSpPr>
            <p:cNvPr id="32" name="Dikdörtgen 31"/>
            <p:cNvSpPr/>
            <p:nvPr/>
          </p:nvSpPr>
          <p:spPr>
            <a:xfrm>
              <a:off x="-4293" y="6116124"/>
              <a:ext cx="12192000" cy="741876"/>
            </a:xfrm>
            <a:prstGeom prst="rect">
              <a:avLst/>
            </a:prstGeom>
            <a:solidFill>
              <a:srgbClr val="252F4E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252F4E"/>
                </a:solidFill>
              </a:endParaRPr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1" y="6138915"/>
              <a:ext cx="1097838" cy="690508"/>
            </a:xfrm>
            <a:prstGeom prst="rect">
              <a:avLst/>
            </a:prstGeom>
          </p:spPr>
        </p:pic>
        <p:sp>
          <p:nvSpPr>
            <p:cNvPr id="34" name="Slayt Numarası Yer Tutucusu 8"/>
            <p:cNvSpPr txBox="1">
              <a:spLocks/>
            </p:cNvSpPr>
            <p:nvPr/>
          </p:nvSpPr>
          <p:spPr>
            <a:xfrm>
              <a:off x="11201400" y="6287418"/>
              <a:ext cx="792480" cy="39928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A8D9AD5-F248-4919-864A-CFD76CC027D6}" type="slidenum">
                <a:rPr lang="tr-TR" sz="2000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pPr algn="r"/>
                <a:t>5</a:t>
              </a:fld>
              <a:endParaRPr lang="tr-TR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Slayt Numarası Yer Tutucusu 8"/>
            <p:cNvSpPr txBox="1">
              <a:spLocks/>
            </p:cNvSpPr>
            <p:nvPr/>
          </p:nvSpPr>
          <p:spPr>
            <a:xfrm>
              <a:off x="2132848" y="6246425"/>
              <a:ext cx="8305800" cy="47548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lang="tr-TR" sz="8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r-TR" sz="2000" b="1" dirty="0" smtClean="0">
                  <a:solidFill>
                    <a:schemeClr val="bg1"/>
                  </a:solidFill>
                  <a:latin typeface="Swis721 BT" panose="020B0504020202020204" pitchFamily="34" charset="0"/>
                </a:rPr>
                <a:t>İstanbul Seçimini Kim Kazanır Araştırması - Şubat - 2024 </a:t>
              </a:r>
              <a:endParaRPr lang="tr-TR" sz="2000" b="1" dirty="0">
                <a:solidFill>
                  <a:srgbClr val="FFFF00"/>
                </a:solidFill>
                <a:latin typeface="Swis721 BT" panose="020B050402020202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590800" y="327221"/>
            <a:ext cx="7238933" cy="55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95800" y="1828800"/>
            <a:ext cx="6707637" cy="276367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  <a:t>BU ARAŞTIRMA </a:t>
            </a:r>
            <a:b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</a:br>
            <a:r>
              <a:rPr lang="tr-TR" sz="3000" b="1" dirty="0">
                <a:solidFill>
                  <a:srgbClr val="002060"/>
                </a:solidFill>
                <a:latin typeface="Futura Md BT" panose="020B0602020204020303" pitchFamily="34" charset="0"/>
              </a:rPr>
              <a:t>TÜSİAR ARAŞTIRMA DANIŞMANLIK LTD.ŞİRKETİNİN ÖZKAYNAKLARI İLE YAPILMIŞTIR</a:t>
            </a: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3657600" cy="6629400"/>
          </a:xfrm>
          <a:prstGeom prst="rect">
            <a:avLst/>
          </a:prstGeom>
        </p:spPr>
      </p:pic>
      <p:sp>
        <p:nvSpPr>
          <p:cNvPr id="25" name="11 Dikdörtgen"/>
          <p:cNvSpPr/>
          <p:nvPr/>
        </p:nvSpPr>
        <p:spPr>
          <a:xfrm>
            <a:off x="381000" y="1981200"/>
            <a:ext cx="266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Doğru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sonuç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Etkili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/>
                </a:solidFill>
                <a:latin typeface="Freehand521 BT" panose="03080802030307080304" pitchFamily="66" charset="0"/>
              </a:rPr>
              <a:t>Karar</a:t>
            </a:r>
          </a:p>
        </p:txBody>
      </p:sp>
    </p:spTree>
    <p:extLst>
      <p:ext uri="{BB962C8B-B14F-4D97-AF65-F5344CB8AC3E}">
        <p14:creationId xmlns:p14="http://schemas.microsoft.com/office/powerpoint/2010/main" val="11120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92803" y="1207417"/>
            <a:ext cx="4575893" cy="8091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70"/>
              </a:spcBef>
            </a:pPr>
            <a:r>
              <a:rPr sz="5200" spc="133" dirty="0">
                <a:solidFill>
                  <a:srgbClr val="003378"/>
                </a:solidFill>
                <a:latin typeface="Square721 BT" panose="020B0504020202060204" pitchFamily="34" charset="0"/>
              </a:rPr>
              <a:t>İLETİŞİM</a:t>
            </a:r>
            <a:endParaRPr sz="5200" dirty="0">
              <a:latin typeface="Square721 BT" panose="020B050402020206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803" y="2186210"/>
            <a:ext cx="6895214" cy="13683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367"/>
              </a:spcBef>
            </a:pPr>
            <a:r>
              <a:rPr sz="1600" b="1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A</a:t>
            </a:r>
            <a:r>
              <a:rPr sz="1600" b="1" spc="18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d</a:t>
            </a:r>
            <a:r>
              <a:rPr sz="1600" b="1" spc="10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r</a:t>
            </a:r>
            <a:r>
              <a:rPr sz="1600" b="1" spc="117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e</a:t>
            </a:r>
            <a:r>
              <a:rPr sz="1600" b="1" spc="-11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s</a:t>
            </a:r>
            <a:r>
              <a:rPr lang="tr-TR" sz="1600" b="1" spc="-11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  : </a:t>
            </a:r>
          </a:p>
          <a:p>
            <a:pPr marL="8467">
              <a:spcBef>
                <a:spcPts val="367"/>
              </a:spcBef>
            </a:pPr>
            <a: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/>
            </a:r>
            <a:br>
              <a:rPr lang="tr-TR" sz="1600" b="1" spc="-11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</a:br>
            <a:r>
              <a:rPr lang="tr-TR" sz="1600" spc="53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Esmira</a:t>
            </a:r>
            <a:r>
              <a:rPr lang="tr-TR" sz="1600" spc="-17" dirty="0" smtClean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Plaza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 marR="3387">
              <a:lnSpc>
                <a:spcPts val="2300"/>
              </a:lnSpc>
              <a:spcBef>
                <a:spcPts val="130"/>
              </a:spcBef>
            </a:pPr>
            <a:r>
              <a:rPr lang="tr-TR" sz="1600" spc="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Keykubat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1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Mah.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Fetih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36" dirty="0" err="1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Cd</a:t>
            </a:r>
            <a:r>
              <a:rPr lang="tr-TR" sz="1600" spc="136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.</a:t>
            </a:r>
            <a:r>
              <a:rPr lang="tr-TR" sz="1600" spc="7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4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No:48/23 </a:t>
            </a:r>
            <a:r>
              <a:rPr lang="tr-TR" sz="1600" spc="-49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lang="tr-TR" sz="1600" spc="1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Karatay/Konya</a:t>
            </a:r>
            <a:endParaRPr lang="tr-TR" sz="1600" dirty="0">
              <a:latin typeface="Square721 BT" panose="020B0504020202060204" pitchFamily="34" charset="0"/>
              <a:cs typeface="Trebuchet MS"/>
            </a:endParaRPr>
          </a:p>
          <a:p>
            <a:pPr marL="8467">
              <a:spcBef>
                <a:spcPts val="90"/>
              </a:spcBef>
            </a:pPr>
            <a:endParaRPr sz="1600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803" y="3689721"/>
            <a:ext cx="3654213" cy="267531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8467">
              <a:spcBef>
                <a:spcPts val="1593"/>
              </a:spcBef>
            </a:pPr>
            <a:r>
              <a:rPr sz="1433" b="1" spc="70" dirty="0" err="1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Telefon</a:t>
            </a:r>
            <a:endParaRPr sz="1433" b="1" dirty="0">
              <a:latin typeface="Square721 BT" panose="020B0504020202060204" pitchFamily="34" charset="0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802" y="4121933"/>
            <a:ext cx="314028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2000" spc="22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0850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303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2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94</a:t>
            </a:r>
            <a:r>
              <a:rPr sz="2000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 </a:t>
            </a:r>
            <a:r>
              <a:rPr sz="2000" spc="173" dirty="0">
                <a:solidFill>
                  <a:srgbClr val="003378"/>
                </a:solidFill>
                <a:latin typeface="Square721 BT" panose="020B0504020202060204" pitchFamily="34" charset="0"/>
                <a:cs typeface="Trebuchet MS"/>
              </a:rPr>
              <a:t>42</a:t>
            </a:r>
            <a:endParaRPr sz="2000" dirty="0">
              <a:latin typeface="Square721 BT" panose="020B0504020202060204" pitchFamily="34" charset="0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2803" y="4881025"/>
            <a:ext cx="4646414" cy="10374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67">
              <a:spcBef>
                <a:spcPts val="90"/>
              </a:spcBef>
            </a:pPr>
            <a:r>
              <a:rPr sz="1500" b="1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Website</a:t>
            </a:r>
            <a:endParaRPr lang="tr-TR" sz="1500" b="1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endParaRPr lang="tr-TR" sz="1500" spc="93" dirty="0">
              <a:solidFill>
                <a:srgbClr val="003378"/>
              </a:solidFill>
              <a:latin typeface="Square721 BT" panose="020B0504020202060204" pitchFamily="34" charset="0"/>
              <a:cs typeface="Arial MT"/>
            </a:endParaRPr>
          </a:p>
          <a:p>
            <a:pPr marL="8467">
              <a:spcBef>
                <a:spcPts val="90"/>
              </a:spcBef>
            </a:pPr>
            <a:r>
              <a:rPr lang="tr-TR" sz="2000" spc="93" dirty="0" smtClean="0">
                <a:solidFill>
                  <a:srgbClr val="003378"/>
                </a:solidFill>
                <a:latin typeface="Square721 BT" panose="020B0504020202060204" pitchFamily="34" charset="0"/>
                <a:cs typeface="Arial MT"/>
              </a:rPr>
              <a:t>www.tusiar.com</a:t>
            </a:r>
            <a:endParaRPr sz="2000" dirty="0">
              <a:latin typeface="Square721 BT" panose="020B0504020202060204" pitchFamily="34" charset="0"/>
              <a:cs typeface="Arial MT"/>
            </a:endParaRPr>
          </a:p>
          <a:p>
            <a:pPr>
              <a:spcBef>
                <a:spcPts val="27"/>
              </a:spcBef>
            </a:pPr>
            <a:endParaRPr sz="1500" dirty="0">
              <a:latin typeface="Square721 BT" panose="020B0504020202060204" pitchFamily="34" charset="0"/>
              <a:cs typeface="Arial MT"/>
            </a:endParaRPr>
          </a:p>
        </p:txBody>
      </p:sp>
      <p:pic>
        <p:nvPicPr>
          <p:cNvPr id="29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0"/>
            <a:ext cx="4953000" cy="6629400"/>
          </a:xfrm>
          <a:prstGeom prst="rect">
            <a:avLst/>
          </a:prstGeom>
        </p:spPr>
      </p:pic>
      <p:grpSp>
        <p:nvGrpSpPr>
          <p:cNvPr id="30" name="object 4"/>
          <p:cNvGrpSpPr/>
          <p:nvPr/>
        </p:nvGrpSpPr>
        <p:grpSpPr>
          <a:xfrm>
            <a:off x="8915400" y="1828800"/>
            <a:ext cx="483447" cy="2911263"/>
            <a:chOff x="14002664" y="3171953"/>
            <a:chExt cx="725170" cy="4366895"/>
          </a:xfrm>
        </p:grpSpPr>
        <p:sp>
          <p:nvSpPr>
            <p:cNvPr id="31" name="object 5"/>
            <p:cNvSpPr/>
            <p:nvPr/>
          </p:nvSpPr>
          <p:spPr>
            <a:xfrm>
              <a:off x="14002693" y="3171953"/>
              <a:ext cx="725170" cy="725170"/>
            </a:xfrm>
            <a:custGeom>
              <a:avLst/>
              <a:gdLst/>
              <a:ahLst/>
              <a:cxnLst/>
              <a:rect l="l" t="t" r="r" b="b"/>
              <a:pathLst>
                <a:path w="725169" h="725170">
                  <a:moveTo>
                    <a:pt x="614658" y="724792"/>
                  </a:moveTo>
                  <a:lnTo>
                    <a:pt x="110138" y="724792"/>
                  </a:lnTo>
                  <a:lnTo>
                    <a:pt x="67267" y="716138"/>
                  </a:lnTo>
                  <a:lnTo>
                    <a:pt x="32259" y="692536"/>
                  </a:lnTo>
                  <a:lnTo>
                    <a:pt x="8655" y="657527"/>
                  </a:lnTo>
                  <a:lnTo>
                    <a:pt x="0" y="614655"/>
                  </a:lnTo>
                  <a:lnTo>
                    <a:pt x="0" y="110138"/>
                  </a:lnTo>
                  <a:lnTo>
                    <a:pt x="8655" y="67267"/>
                  </a:lnTo>
                  <a:lnTo>
                    <a:pt x="32259" y="32258"/>
                  </a:lnTo>
                  <a:lnTo>
                    <a:pt x="67267" y="8655"/>
                  </a:lnTo>
                  <a:lnTo>
                    <a:pt x="110138" y="0"/>
                  </a:lnTo>
                  <a:lnTo>
                    <a:pt x="614657" y="0"/>
                  </a:lnTo>
                  <a:lnTo>
                    <a:pt x="657526" y="8655"/>
                  </a:lnTo>
                  <a:lnTo>
                    <a:pt x="692533" y="32258"/>
                  </a:lnTo>
                  <a:lnTo>
                    <a:pt x="716135" y="67267"/>
                  </a:lnTo>
                  <a:lnTo>
                    <a:pt x="724789" y="110138"/>
                  </a:lnTo>
                  <a:lnTo>
                    <a:pt x="724791" y="614655"/>
                  </a:lnTo>
                  <a:lnTo>
                    <a:pt x="716136" y="657527"/>
                  </a:lnTo>
                  <a:lnTo>
                    <a:pt x="692535" y="692536"/>
                  </a:lnTo>
                  <a:lnTo>
                    <a:pt x="657528" y="716138"/>
                  </a:lnTo>
                  <a:lnTo>
                    <a:pt x="614658" y="724792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2" name="object 6"/>
            <p:cNvSpPr/>
            <p:nvPr/>
          </p:nvSpPr>
          <p:spPr>
            <a:xfrm>
              <a:off x="14232364" y="3312634"/>
              <a:ext cx="266065" cy="511809"/>
            </a:xfrm>
            <a:custGeom>
              <a:avLst/>
              <a:gdLst/>
              <a:ahLst/>
              <a:cxnLst/>
              <a:rect l="l" t="t" r="r" b="b"/>
              <a:pathLst>
                <a:path w="266065" h="511810">
                  <a:moveTo>
                    <a:pt x="172303" y="511210"/>
                  </a:moveTo>
                  <a:lnTo>
                    <a:pt x="78478" y="511210"/>
                  </a:lnTo>
                  <a:lnTo>
                    <a:pt x="78478" y="278032"/>
                  </a:lnTo>
                  <a:lnTo>
                    <a:pt x="0" y="278032"/>
                  </a:lnTo>
                  <a:lnTo>
                    <a:pt x="0" y="187154"/>
                  </a:lnTo>
                  <a:lnTo>
                    <a:pt x="78478" y="187154"/>
                  </a:lnTo>
                  <a:lnTo>
                    <a:pt x="78478" y="120140"/>
                  </a:lnTo>
                  <a:lnTo>
                    <a:pt x="86980" y="68554"/>
                  </a:lnTo>
                  <a:lnTo>
                    <a:pt x="110889" y="30902"/>
                  </a:lnTo>
                  <a:lnTo>
                    <a:pt x="147809" y="7834"/>
                  </a:lnTo>
                  <a:lnTo>
                    <a:pt x="195343" y="0"/>
                  </a:lnTo>
                  <a:lnTo>
                    <a:pt x="219163" y="404"/>
                  </a:lnTo>
                  <a:lnTo>
                    <a:pt x="239758" y="1376"/>
                  </a:lnTo>
                  <a:lnTo>
                    <a:pt x="255673" y="2556"/>
                  </a:lnTo>
                  <a:lnTo>
                    <a:pt x="265453" y="3583"/>
                  </a:lnTo>
                  <a:lnTo>
                    <a:pt x="265453" y="84860"/>
                  </a:lnTo>
                  <a:lnTo>
                    <a:pt x="217367" y="84887"/>
                  </a:lnTo>
                  <a:lnTo>
                    <a:pt x="194412" y="88099"/>
                  </a:lnTo>
                  <a:lnTo>
                    <a:pt x="180689" y="97141"/>
                  </a:lnTo>
                  <a:lnTo>
                    <a:pt x="174040" y="111116"/>
                  </a:lnTo>
                  <a:lnTo>
                    <a:pt x="172303" y="129130"/>
                  </a:lnTo>
                  <a:lnTo>
                    <a:pt x="172303" y="187153"/>
                  </a:lnTo>
                  <a:lnTo>
                    <a:pt x="262300" y="187153"/>
                  </a:lnTo>
                  <a:lnTo>
                    <a:pt x="250576" y="278030"/>
                  </a:lnTo>
                  <a:lnTo>
                    <a:pt x="172303" y="278030"/>
                  </a:lnTo>
                  <a:lnTo>
                    <a:pt x="172303" y="511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7"/>
            <p:cNvSpPr/>
            <p:nvPr/>
          </p:nvSpPr>
          <p:spPr>
            <a:xfrm>
              <a:off x="14002664" y="4372480"/>
              <a:ext cx="708025" cy="708025"/>
            </a:xfrm>
            <a:custGeom>
              <a:avLst/>
              <a:gdLst/>
              <a:ahLst/>
              <a:cxnLst/>
              <a:rect l="l" t="t" r="r" b="b"/>
              <a:pathLst>
                <a:path w="708025" h="708025">
                  <a:moveTo>
                    <a:pt x="619294" y="707764"/>
                  </a:moveTo>
                  <a:lnTo>
                    <a:pt x="88470" y="707764"/>
                  </a:lnTo>
                  <a:lnTo>
                    <a:pt x="54044" y="700808"/>
                  </a:lnTo>
                  <a:lnTo>
                    <a:pt x="25921" y="681843"/>
                  </a:lnTo>
                  <a:lnTo>
                    <a:pt x="6956" y="653720"/>
                  </a:lnTo>
                  <a:lnTo>
                    <a:pt x="0" y="619294"/>
                  </a:lnTo>
                  <a:lnTo>
                    <a:pt x="0" y="88470"/>
                  </a:lnTo>
                  <a:lnTo>
                    <a:pt x="6956" y="54044"/>
                  </a:lnTo>
                  <a:lnTo>
                    <a:pt x="25921" y="25921"/>
                  </a:lnTo>
                  <a:lnTo>
                    <a:pt x="54044" y="6956"/>
                  </a:lnTo>
                  <a:lnTo>
                    <a:pt x="88470" y="0"/>
                  </a:lnTo>
                  <a:lnTo>
                    <a:pt x="619294" y="0"/>
                  </a:lnTo>
                  <a:lnTo>
                    <a:pt x="653720" y="6956"/>
                  </a:lnTo>
                  <a:lnTo>
                    <a:pt x="681843" y="25921"/>
                  </a:lnTo>
                  <a:lnTo>
                    <a:pt x="700808" y="54044"/>
                  </a:lnTo>
                  <a:lnTo>
                    <a:pt x="707764" y="88470"/>
                  </a:lnTo>
                  <a:lnTo>
                    <a:pt x="707764" y="619294"/>
                  </a:lnTo>
                  <a:lnTo>
                    <a:pt x="700808" y="653720"/>
                  </a:lnTo>
                  <a:lnTo>
                    <a:pt x="681843" y="681843"/>
                  </a:lnTo>
                  <a:lnTo>
                    <a:pt x="653720" y="700808"/>
                  </a:lnTo>
                  <a:lnTo>
                    <a:pt x="619294" y="707764"/>
                  </a:lnTo>
                  <a:close/>
                </a:path>
              </a:pathLst>
            </a:custGeom>
            <a:solidFill>
              <a:srgbClr val="1C9A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4" name="object 8"/>
            <p:cNvSpPr/>
            <p:nvPr/>
          </p:nvSpPr>
          <p:spPr>
            <a:xfrm>
              <a:off x="14135547" y="4546591"/>
              <a:ext cx="442595" cy="360045"/>
            </a:xfrm>
            <a:custGeom>
              <a:avLst/>
              <a:gdLst/>
              <a:ahLst/>
              <a:cxnLst/>
              <a:rect l="l" t="t" r="r" b="b"/>
              <a:pathLst>
                <a:path w="442594" h="360045">
                  <a:moveTo>
                    <a:pt x="138898" y="359544"/>
                  </a:moveTo>
                  <a:lnTo>
                    <a:pt x="101246" y="356796"/>
                  </a:lnTo>
                  <a:lnTo>
                    <a:pt x="65269" y="348839"/>
                  </a:lnTo>
                  <a:lnTo>
                    <a:pt x="31382" y="336105"/>
                  </a:lnTo>
                  <a:lnTo>
                    <a:pt x="0" y="319025"/>
                  </a:lnTo>
                  <a:lnTo>
                    <a:pt x="7077" y="319909"/>
                  </a:lnTo>
                  <a:lnTo>
                    <a:pt x="14332" y="320263"/>
                  </a:lnTo>
                  <a:lnTo>
                    <a:pt x="21586" y="320263"/>
                  </a:lnTo>
                  <a:lnTo>
                    <a:pt x="52734" y="317615"/>
                  </a:lnTo>
                  <a:lnTo>
                    <a:pt x="82189" y="309956"/>
                  </a:lnTo>
                  <a:lnTo>
                    <a:pt x="109521" y="297720"/>
                  </a:lnTo>
                  <a:lnTo>
                    <a:pt x="134298" y="281336"/>
                  </a:lnTo>
                  <a:lnTo>
                    <a:pt x="105951" y="276271"/>
                  </a:lnTo>
                  <a:lnTo>
                    <a:pt x="81370" y="263111"/>
                  </a:lnTo>
                  <a:lnTo>
                    <a:pt x="62064" y="243316"/>
                  </a:lnTo>
                  <a:lnTo>
                    <a:pt x="49543" y="218345"/>
                  </a:lnTo>
                  <a:lnTo>
                    <a:pt x="55028" y="219407"/>
                  </a:lnTo>
                  <a:lnTo>
                    <a:pt x="60690" y="219937"/>
                  </a:lnTo>
                  <a:lnTo>
                    <a:pt x="74846" y="219937"/>
                  </a:lnTo>
                  <a:lnTo>
                    <a:pt x="82808" y="218876"/>
                  </a:lnTo>
                  <a:lnTo>
                    <a:pt x="90416" y="216753"/>
                  </a:lnTo>
                  <a:lnTo>
                    <a:pt x="61586" y="205508"/>
                  </a:lnTo>
                  <a:lnTo>
                    <a:pt x="38528" y="185589"/>
                  </a:lnTo>
                  <a:lnTo>
                    <a:pt x="23234" y="159001"/>
                  </a:lnTo>
                  <a:lnTo>
                    <a:pt x="17694" y="127751"/>
                  </a:lnTo>
                  <a:lnTo>
                    <a:pt x="17694" y="126512"/>
                  </a:lnTo>
                  <a:lnTo>
                    <a:pt x="27168" y="131044"/>
                  </a:lnTo>
                  <a:lnTo>
                    <a:pt x="37224" y="134497"/>
                  </a:lnTo>
                  <a:lnTo>
                    <a:pt x="47776" y="136789"/>
                  </a:lnTo>
                  <a:lnTo>
                    <a:pt x="58744" y="137837"/>
                  </a:lnTo>
                  <a:lnTo>
                    <a:pt x="42214" y="123593"/>
                  </a:lnTo>
                  <a:lnTo>
                    <a:pt x="29482" y="105766"/>
                  </a:lnTo>
                  <a:lnTo>
                    <a:pt x="21296" y="85086"/>
                  </a:lnTo>
                  <a:lnTo>
                    <a:pt x="18401" y="62283"/>
                  </a:lnTo>
                  <a:lnTo>
                    <a:pt x="19214" y="50024"/>
                  </a:lnTo>
                  <a:lnTo>
                    <a:pt x="21586" y="38263"/>
                  </a:lnTo>
                  <a:lnTo>
                    <a:pt x="25418" y="27099"/>
                  </a:lnTo>
                  <a:lnTo>
                    <a:pt x="30610" y="16632"/>
                  </a:lnTo>
                  <a:lnTo>
                    <a:pt x="68119" y="54069"/>
                  </a:lnTo>
                  <a:lnTo>
                    <a:pt x="112645" y="83228"/>
                  </a:lnTo>
                  <a:lnTo>
                    <a:pt x="162910" y="102800"/>
                  </a:lnTo>
                  <a:lnTo>
                    <a:pt x="217637" y="111472"/>
                  </a:lnTo>
                  <a:lnTo>
                    <a:pt x="216222" y="104749"/>
                  </a:lnTo>
                  <a:lnTo>
                    <a:pt x="215337" y="97848"/>
                  </a:lnTo>
                  <a:lnTo>
                    <a:pt x="215337" y="90770"/>
                  </a:lnTo>
                  <a:lnTo>
                    <a:pt x="222478" y="55462"/>
                  </a:lnTo>
                  <a:lnTo>
                    <a:pt x="241945" y="26607"/>
                  </a:lnTo>
                  <a:lnTo>
                    <a:pt x="270800" y="7141"/>
                  </a:lnTo>
                  <a:lnTo>
                    <a:pt x="306108" y="0"/>
                  </a:lnTo>
                  <a:lnTo>
                    <a:pt x="325082" y="1990"/>
                  </a:lnTo>
                  <a:lnTo>
                    <a:pt x="342713" y="7696"/>
                  </a:lnTo>
                  <a:lnTo>
                    <a:pt x="358585" y="16720"/>
                  </a:lnTo>
                  <a:lnTo>
                    <a:pt x="372284" y="28664"/>
                  </a:lnTo>
                  <a:lnTo>
                    <a:pt x="387567" y="24987"/>
                  </a:lnTo>
                  <a:lnTo>
                    <a:pt x="402320" y="20082"/>
                  </a:lnTo>
                  <a:lnTo>
                    <a:pt x="416475" y="13983"/>
                  </a:lnTo>
                  <a:lnTo>
                    <a:pt x="429967" y="6723"/>
                  </a:lnTo>
                  <a:lnTo>
                    <a:pt x="423445" y="21965"/>
                  </a:lnTo>
                  <a:lnTo>
                    <a:pt x="414418" y="35631"/>
                  </a:lnTo>
                  <a:lnTo>
                    <a:pt x="403168" y="47406"/>
                  </a:lnTo>
                  <a:lnTo>
                    <a:pt x="389978" y="56975"/>
                  </a:lnTo>
                  <a:lnTo>
                    <a:pt x="403608" y="54785"/>
                  </a:lnTo>
                  <a:lnTo>
                    <a:pt x="416873" y="51666"/>
                  </a:lnTo>
                  <a:lnTo>
                    <a:pt x="429740" y="47619"/>
                  </a:lnTo>
                  <a:lnTo>
                    <a:pt x="442176" y="42642"/>
                  </a:lnTo>
                  <a:lnTo>
                    <a:pt x="432436" y="55894"/>
                  </a:lnTo>
                  <a:lnTo>
                    <a:pt x="421584" y="68232"/>
                  </a:lnTo>
                  <a:lnTo>
                    <a:pt x="409704" y="79543"/>
                  </a:lnTo>
                  <a:lnTo>
                    <a:pt x="396879" y="89709"/>
                  </a:lnTo>
                  <a:lnTo>
                    <a:pt x="397056" y="93601"/>
                  </a:lnTo>
                  <a:lnTo>
                    <a:pt x="397056" y="101387"/>
                  </a:lnTo>
                  <a:lnTo>
                    <a:pt x="393696" y="141789"/>
                  </a:lnTo>
                  <a:lnTo>
                    <a:pt x="383702" y="182276"/>
                  </a:lnTo>
                  <a:lnTo>
                    <a:pt x="367205" y="221556"/>
                  </a:lnTo>
                  <a:lnTo>
                    <a:pt x="344333" y="258337"/>
                  </a:lnTo>
                  <a:lnTo>
                    <a:pt x="315217" y="291327"/>
                  </a:lnTo>
                  <a:lnTo>
                    <a:pt x="279986" y="319234"/>
                  </a:lnTo>
                  <a:lnTo>
                    <a:pt x="238769" y="340767"/>
                  </a:lnTo>
                  <a:lnTo>
                    <a:pt x="191697" y="354635"/>
                  </a:lnTo>
                  <a:lnTo>
                    <a:pt x="138898" y="359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5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02664" y="5547761"/>
              <a:ext cx="665127" cy="665128"/>
            </a:xfrm>
            <a:prstGeom prst="rect">
              <a:avLst/>
            </a:prstGeom>
          </p:spPr>
        </p:pic>
        <p:sp>
          <p:nvSpPr>
            <p:cNvPr id="36" name="object 10"/>
            <p:cNvSpPr/>
            <p:nvPr/>
          </p:nvSpPr>
          <p:spPr>
            <a:xfrm>
              <a:off x="14002738" y="6909498"/>
              <a:ext cx="682625" cy="629285"/>
            </a:xfrm>
            <a:custGeom>
              <a:avLst/>
              <a:gdLst/>
              <a:ahLst/>
              <a:cxnLst/>
              <a:rect l="l" t="t" r="r" b="b"/>
              <a:pathLst>
                <a:path w="682625" h="629284">
                  <a:moveTo>
                    <a:pt x="593630" y="628718"/>
                  </a:moveTo>
                  <a:lnTo>
                    <a:pt x="88405" y="628718"/>
                  </a:lnTo>
                  <a:lnTo>
                    <a:pt x="82252" y="628112"/>
                  </a:lnTo>
                  <a:lnTo>
                    <a:pt x="36885" y="609321"/>
                  </a:lnTo>
                  <a:lnTo>
                    <a:pt x="9579" y="576049"/>
                  </a:lnTo>
                  <a:lnTo>
                    <a:pt x="0" y="540313"/>
                  </a:lnTo>
                  <a:lnTo>
                    <a:pt x="0" y="252996"/>
                  </a:lnTo>
                  <a:lnTo>
                    <a:pt x="9745" y="211188"/>
                  </a:lnTo>
                  <a:lnTo>
                    <a:pt x="37012" y="178030"/>
                  </a:lnTo>
                  <a:lnTo>
                    <a:pt x="280222" y="18884"/>
                  </a:lnTo>
                  <a:lnTo>
                    <a:pt x="317007" y="2716"/>
                  </a:lnTo>
                  <a:lnTo>
                    <a:pt x="341018" y="0"/>
                  </a:lnTo>
                  <a:lnTo>
                    <a:pt x="349113" y="301"/>
                  </a:lnTo>
                  <a:lnTo>
                    <a:pt x="387864" y="10758"/>
                  </a:lnTo>
                  <a:lnTo>
                    <a:pt x="645023" y="178030"/>
                  </a:lnTo>
                  <a:lnTo>
                    <a:pt x="672284" y="211174"/>
                  </a:lnTo>
                  <a:lnTo>
                    <a:pt x="682036" y="252966"/>
                  </a:lnTo>
                  <a:lnTo>
                    <a:pt x="682036" y="540313"/>
                  </a:lnTo>
                  <a:lnTo>
                    <a:pt x="669541" y="581501"/>
                  </a:lnTo>
                  <a:lnTo>
                    <a:pt x="634819" y="616224"/>
                  </a:lnTo>
                  <a:lnTo>
                    <a:pt x="593630" y="628718"/>
                  </a:lnTo>
                  <a:close/>
                </a:path>
              </a:pathLst>
            </a:custGeom>
            <a:solidFill>
              <a:srgbClr val="FFA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11"/>
            <p:cNvSpPr/>
            <p:nvPr/>
          </p:nvSpPr>
          <p:spPr>
            <a:xfrm>
              <a:off x="14108571" y="6856181"/>
              <a:ext cx="470534" cy="682625"/>
            </a:xfrm>
            <a:custGeom>
              <a:avLst/>
              <a:gdLst/>
              <a:ahLst/>
              <a:cxnLst/>
              <a:rect l="l" t="t" r="r" b="b"/>
              <a:pathLst>
                <a:path w="470534" h="682625">
                  <a:moveTo>
                    <a:pt x="470369" y="682036"/>
                  </a:moveTo>
                  <a:lnTo>
                    <a:pt x="0" y="682036"/>
                  </a:lnTo>
                  <a:lnTo>
                    <a:pt x="0" y="20399"/>
                  </a:lnTo>
                  <a:lnTo>
                    <a:pt x="20399" y="0"/>
                  </a:lnTo>
                  <a:lnTo>
                    <a:pt x="449969" y="0"/>
                  </a:lnTo>
                  <a:lnTo>
                    <a:pt x="470369" y="682036"/>
                  </a:lnTo>
                  <a:close/>
                </a:path>
              </a:pathLst>
            </a:custGeom>
            <a:solidFill>
              <a:srgbClr val="F2F5F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8" name="object 12"/>
            <p:cNvSpPr/>
            <p:nvPr/>
          </p:nvSpPr>
          <p:spPr>
            <a:xfrm>
              <a:off x="14002734" y="7119823"/>
              <a:ext cx="682625" cy="418465"/>
            </a:xfrm>
            <a:custGeom>
              <a:avLst/>
              <a:gdLst/>
              <a:ahLst/>
              <a:cxnLst/>
              <a:rect l="l" t="t" r="r" b="b"/>
              <a:pathLst>
                <a:path w="682625" h="418465">
                  <a:moveTo>
                    <a:pt x="593594" y="418397"/>
                  </a:moveTo>
                  <a:lnTo>
                    <a:pt x="88449" y="418397"/>
                  </a:lnTo>
                  <a:lnTo>
                    <a:pt x="82291" y="417794"/>
                  </a:lnTo>
                  <a:lnTo>
                    <a:pt x="36890" y="399005"/>
                  </a:lnTo>
                  <a:lnTo>
                    <a:pt x="9571" y="365710"/>
                  </a:lnTo>
                  <a:lnTo>
                    <a:pt x="0" y="329948"/>
                  </a:lnTo>
                  <a:lnTo>
                    <a:pt x="3" y="42686"/>
                  </a:lnTo>
                  <a:lnTo>
                    <a:pt x="636" y="31560"/>
                  </a:lnTo>
                  <a:lnTo>
                    <a:pt x="2561" y="20748"/>
                  </a:lnTo>
                  <a:lnTo>
                    <a:pt x="5780" y="10247"/>
                  </a:lnTo>
                  <a:lnTo>
                    <a:pt x="10293" y="58"/>
                  </a:lnTo>
                  <a:lnTo>
                    <a:pt x="280226" y="240358"/>
                  </a:lnTo>
                  <a:lnTo>
                    <a:pt x="284436" y="243936"/>
                  </a:lnTo>
                  <a:lnTo>
                    <a:pt x="319135" y="260282"/>
                  </a:lnTo>
                  <a:lnTo>
                    <a:pt x="335496" y="262701"/>
                  </a:lnTo>
                  <a:lnTo>
                    <a:pt x="346546" y="262701"/>
                  </a:lnTo>
                  <a:lnTo>
                    <a:pt x="383572" y="252688"/>
                  </a:lnTo>
                  <a:lnTo>
                    <a:pt x="671750" y="0"/>
                  </a:lnTo>
                  <a:lnTo>
                    <a:pt x="676268" y="10202"/>
                  </a:lnTo>
                  <a:lnTo>
                    <a:pt x="679488" y="20717"/>
                  </a:lnTo>
                  <a:lnTo>
                    <a:pt x="681412" y="31545"/>
                  </a:lnTo>
                  <a:lnTo>
                    <a:pt x="682039" y="42686"/>
                  </a:lnTo>
                  <a:lnTo>
                    <a:pt x="682043" y="329948"/>
                  </a:lnTo>
                  <a:lnTo>
                    <a:pt x="681440" y="336105"/>
                  </a:lnTo>
                  <a:lnTo>
                    <a:pt x="662651" y="381506"/>
                  </a:lnTo>
                  <a:lnTo>
                    <a:pt x="629356" y="408826"/>
                  </a:lnTo>
                  <a:lnTo>
                    <a:pt x="599751" y="417794"/>
                  </a:lnTo>
                  <a:lnTo>
                    <a:pt x="593594" y="418397"/>
                  </a:lnTo>
                  <a:close/>
                </a:path>
              </a:pathLst>
            </a:custGeom>
            <a:solidFill>
              <a:srgbClr val="FFC107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9" name="object 13"/>
            <p:cNvSpPr/>
            <p:nvPr/>
          </p:nvSpPr>
          <p:spPr>
            <a:xfrm>
              <a:off x="14030372" y="7263697"/>
              <a:ext cx="631190" cy="274955"/>
            </a:xfrm>
            <a:custGeom>
              <a:avLst/>
              <a:gdLst/>
              <a:ahLst/>
              <a:cxnLst/>
              <a:rect l="l" t="t" r="r" b="b"/>
              <a:pathLst>
                <a:path w="631190" h="274954">
                  <a:moveTo>
                    <a:pt x="559739" y="274519"/>
                  </a:moveTo>
                  <a:lnTo>
                    <a:pt x="67027" y="274519"/>
                  </a:lnTo>
                  <a:lnTo>
                    <a:pt x="57672" y="274091"/>
                  </a:lnTo>
                  <a:lnTo>
                    <a:pt x="14304" y="258500"/>
                  </a:lnTo>
                  <a:lnTo>
                    <a:pt x="0" y="246591"/>
                  </a:lnTo>
                  <a:lnTo>
                    <a:pt x="257240" y="19118"/>
                  </a:lnTo>
                  <a:lnTo>
                    <a:pt x="291560" y="2469"/>
                  </a:lnTo>
                  <a:lnTo>
                    <a:pt x="307827" y="0"/>
                  </a:lnTo>
                  <a:lnTo>
                    <a:pt x="318822" y="0"/>
                  </a:lnTo>
                  <a:lnTo>
                    <a:pt x="355574" y="10211"/>
                  </a:lnTo>
                  <a:lnTo>
                    <a:pt x="373532" y="22754"/>
                  </a:lnTo>
                  <a:lnTo>
                    <a:pt x="630648" y="242534"/>
                  </a:lnTo>
                  <a:lnTo>
                    <a:pt x="598648" y="266186"/>
                  </a:lnTo>
                  <a:lnTo>
                    <a:pt x="569804" y="274012"/>
                  </a:lnTo>
                  <a:lnTo>
                    <a:pt x="559739" y="274519"/>
                  </a:lnTo>
                  <a:close/>
                </a:path>
              </a:pathLst>
            </a:custGeom>
            <a:solidFill>
              <a:srgbClr val="FFD54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0" name="object 14"/>
            <p:cNvSpPr/>
            <p:nvPr/>
          </p:nvSpPr>
          <p:spPr>
            <a:xfrm>
              <a:off x="14120330" y="7479423"/>
              <a:ext cx="118110" cy="24130"/>
            </a:xfrm>
            <a:custGeom>
              <a:avLst/>
              <a:gdLst/>
              <a:ahLst/>
              <a:cxnLst/>
              <a:rect l="l" t="t" r="r" b="b"/>
              <a:pathLst>
                <a:path w="118109" h="24129">
                  <a:moveTo>
                    <a:pt x="70548" y="8521"/>
                  </a:moveTo>
                  <a:lnTo>
                    <a:pt x="69405" y="5740"/>
                  </a:lnTo>
                  <a:lnTo>
                    <a:pt x="64808" y="1155"/>
                  </a:lnTo>
                  <a:lnTo>
                    <a:pt x="62039" y="0"/>
                  </a:lnTo>
                  <a:lnTo>
                    <a:pt x="8509" y="0"/>
                  </a:lnTo>
                  <a:lnTo>
                    <a:pt x="5740" y="1155"/>
                  </a:lnTo>
                  <a:lnTo>
                    <a:pt x="1143" y="5740"/>
                  </a:lnTo>
                  <a:lnTo>
                    <a:pt x="0" y="8521"/>
                  </a:lnTo>
                  <a:lnTo>
                    <a:pt x="0" y="11760"/>
                  </a:lnTo>
                  <a:lnTo>
                    <a:pt x="0" y="15011"/>
                  </a:lnTo>
                  <a:lnTo>
                    <a:pt x="1143" y="17780"/>
                  </a:lnTo>
                  <a:lnTo>
                    <a:pt x="5740" y="22377"/>
                  </a:lnTo>
                  <a:lnTo>
                    <a:pt x="8509" y="23520"/>
                  </a:lnTo>
                  <a:lnTo>
                    <a:pt x="62039" y="23520"/>
                  </a:lnTo>
                  <a:lnTo>
                    <a:pt x="64808" y="22377"/>
                  </a:lnTo>
                  <a:lnTo>
                    <a:pt x="69405" y="17780"/>
                  </a:lnTo>
                  <a:lnTo>
                    <a:pt x="70548" y="15011"/>
                  </a:lnTo>
                  <a:lnTo>
                    <a:pt x="70548" y="8521"/>
                  </a:lnTo>
                  <a:close/>
                </a:path>
                <a:path w="118109" h="24129">
                  <a:moveTo>
                    <a:pt x="117589" y="8521"/>
                  </a:moveTo>
                  <a:lnTo>
                    <a:pt x="116433" y="5740"/>
                  </a:lnTo>
                  <a:lnTo>
                    <a:pt x="111848" y="1155"/>
                  </a:lnTo>
                  <a:lnTo>
                    <a:pt x="109080" y="0"/>
                  </a:lnTo>
                  <a:lnTo>
                    <a:pt x="102577" y="0"/>
                  </a:lnTo>
                  <a:lnTo>
                    <a:pt x="99809" y="1155"/>
                  </a:lnTo>
                  <a:lnTo>
                    <a:pt x="95211" y="5740"/>
                  </a:lnTo>
                  <a:lnTo>
                    <a:pt x="94068" y="8521"/>
                  </a:lnTo>
                  <a:lnTo>
                    <a:pt x="94068" y="15011"/>
                  </a:lnTo>
                  <a:lnTo>
                    <a:pt x="95211" y="17780"/>
                  </a:lnTo>
                  <a:lnTo>
                    <a:pt x="99809" y="22377"/>
                  </a:lnTo>
                  <a:lnTo>
                    <a:pt x="102577" y="23520"/>
                  </a:lnTo>
                  <a:lnTo>
                    <a:pt x="109080" y="23520"/>
                  </a:lnTo>
                  <a:lnTo>
                    <a:pt x="111848" y="22377"/>
                  </a:lnTo>
                  <a:lnTo>
                    <a:pt x="116433" y="17780"/>
                  </a:lnTo>
                  <a:lnTo>
                    <a:pt x="117589" y="15011"/>
                  </a:lnTo>
                  <a:lnTo>
                    <a:pt x="117589" y="11760"/>
                  </a:lnTo>
                  <a:lnTo>
                    <a:pt x="117589" y="85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1" name="object 15"/>
            <p:cNvSpPr/>
            <p:nvPr/>
          </p:nvSpPr>
          <p:spPr>
            <a:xfrm>
              <a:off x="14190978" y="6903218"/>
              <a:ext cx="306070" cy="304800"/>
            </a:xfrm>
            <a:custGeom>
              <a:avLst/>
              <a:gdLst/>
              <a:ahLst/>
              <a:cxnLst/>
              <a:rect l="l" t="t" r="r" b="b"/>
              <a:pathLst>
                <a:path w="306069" h="304800">
                  <a:moveTo>
                    <a:pt x="156025" y="304800"/>
                  </a:moveTo>
                  <a:lnTo>
                    <a:pt x="137794" y="304800"/>
                  </a:lnTo>
                  <a:lnTo>
                    <a:pt x="115624" y="300990"/>
                  </a:lnTo>
                  <a:lnTo>
                    <a:pt x="74194" y="283210"/>
                  </a:lnTo>
                  <a:lnTo>
                    <a:pt x="39502" y="255270"/>
                  </a:lnTo>
                  <a:lnTo>
                    <a:pt x="34606" y="248920"/>
                  </a:lnTo>
                  <a:lnTo>
                    <a:pt x="29996" y="243840"/>
                  </a:lnTo>
                  <a:lnTo>
                    <a:pt x="25671" y="237490"/>
                  </a:lnTo>
                  <a:lnTo>
                    <a:pt x="21651" y="231140"/>
                  </a:lnTo>
                  <a:lnTo>
                    <a:pt x="17957" y="224790"/>
                  </a:lnTo>
                  <a:lnTo>
                    <a:pt x="14588" y="217170"/>
                  </a:lnTo>
                  <a:lnTo>
                    <a:pt x="11544" y="210820"/>
                  </a:lnTo>
                  <a:lnTo>
                    <a:pt x="8840" y="203200"/>
                  </a:lnTo>
                  <a:lnTo>
                    <a:pt x="6489" y="196850"/>
                  </a:lnTo>
                  <a:lnTo>
                    <a:pt x="4490" y="189230"/>
                  </a:lnTo>
                  <a:lnTo>
                    <a:pt x="0" y="148590"/>
                  </a:lnTo>
                  <a:lnTo>
                    <a:pt x="61" y="146050"/>
                  </a:lnTo>
                  <a:lnTo>
                    <a:pt x="6489" y="107950"/>
                  </a:lnTo>
                  <a:lnTo>
                    <a:pt x="11544" y="93980"/>
                  </a:lnTo>
                  <a:lnTo>
                    <a:pt x="14588" y="86360"/>
                  </a:lnTo>
                  <a:lnTo>
                    <a:pt x="34606" y="55880"/>
                  </a:lnTo>
                  <a:lnTo>
                    <a:pt x="39502" y="49530"/>
                  </a:lnTo>
                  <a:lnTo>
                    <a:pt x="74194" y="21590"/>
                  </a:lnTo>
                  <a:lnTo>
                    <a:pt x="115624" y="3810"/>
                  </a:lnTo>
                  <a:lnTo>
                    <a:pt x="137794" y="0"/>
                  </a:lnTo>
                  <a:lnTo>
                    <a:pt x="167756" y="0"/>
                  </a:lnTo>
                  <a:lnTo>
                    <a:pt x="211249" y="11430"/>
                  </a:lnTo>
                  <a:lnTo>
                    <a:pt x="233434" y="22860"/>
                  </a:lnTo>
                  <a:lnTo>
                    <a:pt x="144285" y="22860"/>
                  </a:lnTo>
                  <a:lnTo>
                    <a:pt x="119212" y="26670"/>
                  </a:lnTo>
                  <a:lnTo>
                    <a:pt x="73852" y="49530"/>
                  </a:lnTo>
                  <a:lnTo>
                    <a:pt x="40507" y="87630"/>
                  </a:lnTo>
                  <a:lnTo>
                    <a:pt x="24255" y="135890"/>
                  </a:lnTo>
                  <a:lnTo>
                    <a:pt x="23426" y="143510"/>
                  </a:lnTo>
                  <a:lnTo>
                    <a:pt x="23426" y="161290"/>
                  </a:lnTo>
                  <a:lnTo>
                    <a:pt x="36523" y="209550"/>
                  </a:lnTo>
                  <a:lnTo>
                    <a:pt x="67318" y="250190"/>
                  </a:lnTo>
                  <a:lnTo>
                    <a:pt x="111124" y="275590"/>
                  </a:lnTo>
                  <a:lnTo>
                    <a:pt x="119212" y="276860"/>
                  </a:lnTo>
                  <a:lnTo>
                    <a:pt x="135873" y="280670"/>
                  </a:lnTo>
                  <a:lnTo>
                    <a:pt x="144285" y="281940"/>
                  </a:lnTo>
                  <a:lnTo>
                    <a:pt x="156025" y="281940"/>
                  </a:lnTo>
                  <a:lnTo>
                    <a:pt x="158797" y="283210"/>
                  </a:lnTo>
                  <a:lnTo>
                    <a:pt x="163389" y="287020"/>
                  </a:lnTo>
                  <a:lnTo>
                    <a:pt x="164537" y="289560"/>
                  </a:lnTo>
                  <a:lnTo>
                    <a:pt x="164537" y="297180"/>
                  </a:lnTo>
                  <a:lnTo>
                    <a:pt x="163389" y="299720"/>
                  </a:lnTo>
                  <a:lnTo>
                    <a:pt x="158797" y="303530"/>
                  </a:lnTo>
                  <a:lnTo>
                    <a:pt x="156025" y="304800"/>
                  </a:lnTo>
                  <a:close/>
                </a:path>
                <a:path w="306069" h="304800">
                  <a:moveTo>
                    <a:pt x="299759" y="210820"/>
                  </a:moveTo>
                  <a:lnTo>
                    <a:pt x="264730" y="210820"/>
                  </a:lnTo>
                  <a:lnTo>
                    <a:pt x="270492" y="208280"/>
                  </a:lnTo>
                  <a:lnTo>
                    <a:pt x="273036" y="205740"/>
                  </a:lnTo>
                  <a:lnTo>
                    <a:pt x="282130" y="143510"/>
                  </a:lnTo>
                  <a:lnTo>
                    <a:pt x="281301" y="135890"/>
                  </a:lnTo>
                  <a:lnTo>
                    <a:pt x="269033" y="95250"/>
                  </a:lnTo>
                  <a:lnTo>
                    <a:pt x="238238" y="54610"/>
                  </a:lnTo>
                  <a:lnTo>
                    <a:pt x="194432" y="29210"/>
                  </a:lnTo>
                  <a:lnTo>
                    <a:pt x="161271" y="22860"/>
                  </a:lnTo>
                  <a:lnTo>
                    <a:pt x="233434" y="22860"/>
                  </a:lnTo>
                  <a:lnTo>
                    <a:pt x="265997" y="49530"/>
                  </a:lnTo>
                  <a:lnTo>
                    <a:pt x="270891" y="55880"/>
                  </a:lnTo>
                  <a:lnTo>
                    <a:pt x="275501" y="60960"/>
                  </a:lnTo>
                  <a:lnTo>
                    <a:pt x="293960" y="93980"/>
                  </a:lnTo>
                  <a:lnTo>
                    <a:pt x="296669" y="100330"/>
                  </a:lnTo>
                  <a:lnTo>
                    <a:pt x="305362" y="143510"/>
                  </a:lnTo>
                  <a:lnTo>
                    <a:pt x="305647" y="193040"/>
                  </a:lnTo>
                  <a:lnTo>
                    <a:pt x="304733" y="198120"/>
                  </a:lnTo>
                  <a:lnTo>
                    <a:pt x="301077" y="208280"/>
                  </a:lnTo>
                  <a:lnTo>
                    <a:pt x="299759" y="210820"/>
                  </a:lnTo>
                  <a:close/>
                </a:path>
                <a:path w="306069" h="304800">
                  <a:moveTo>
                    <a:pt x="159774" y="234950"/>
                  </a:moveTo>
                  <a:lnTo>
                    <a:pt x="153399" y="234950"/>
                  </a:lnTo>
                  <a:lnTo>
                    <a:pt x="140578" y="233680"/>
                  </a:lnTo>
                  <a:lnTo>
                    <a:pt x="105111" y="219710"/>
                  </a:lnTo>
                  <a:lnTo>
                    <a:pt x="76886" y="185420"/>
                  </a:lnTo>
                  <a:lnTo>
                    <a:pt x="69800" y="148590"/>
                  </a:lnTo>
                  <a:lnTo>
                    <a:pt x="71380" y="135890"/>
                  </a:lnTo>
                  <a:lnTo>
                    <a:pt x="87398" y="100330"/>
                  </a:lnTo>
                  <a:lnTo>
                    <a:pt x="91531" y="96520"/>
                  </a:lnTo>
                  <a:lnTo>
                    <a:pt x="100931" y="87630"/>
                  </a:lnTo>
                  <a:lnTo>
                    <a:pt x="135442" y="71120"/>
                  </a:lnTo>
                  <a:lnTo>
                    <a:pt x="154566" y="68580"/>
                  </a:lnTo>
                  <a:lnTo>
                    <a:pt x="179685" y="73660"/>
                  </a:lnTo>
                  <a:lnTo>
                    <a:pt x="191461" y="78740"/>
                  </a:lnTo>
                  <a:lnTo>
                    <a:pt x="196974" y="82550"/>
                  </a:lnTo>
                  <a:lnTo>
                    <a:pt x="207250" y="90170"/>
                  </a:lnTo>
                  <a:lnTo>
                    <a:pt x="211874" y="93980"/>
                  </a:lnTo>
                  <a:lnTo>
                    <a:pt x="145094" y="93980"/>
                  </a:lnTo>
                  <a:lnTo>
                    <a:pt x="137521" y="95250"/>
                  </a:lnTo>
                  <a:lnTo>
                    <a:pt x="133844" y="96520"/>
                  </a:lnTo>
                  <a:lnTo>
                    <a:pt x="126711" y="99060"/>
                  </a:lnTo>
                  <a:lnTo>
                    <a:pt x="123322" y="101600"/>
                  </a:lnTo>
                  <a:lnTo>
                    <a:pt x="116902" y="105410"/>
                  </a:lnTo>
                  <a:lnTo>
                    <a:pt x="113932" y="107950"/>
                  </a:lnTo>
                  <a:lnTo>
                    <a:pt x="108473" y="113030"/>
                  </a:lnTo>
                  <a:lnTo>
                    <a:pt x="106035" y="116840"/>
                  </a:lnTo>
                  <a:lnTo>
                    <a:pt x="101746" y="123190"/>
                  </a:lnTo>
                  <a:lnTo>
                    <a:pt x="93982" y="148590"/>
                  </a:lnTo>
                  <a:lnTo>
                    <a:pt x="93982" y="156210"/>
                  </a:lnTo>
                  <a:lnTo>
                    <a:pt x="108473" y="190500"/>
                  </a:lnTo>
                  <a:lnTo>
                    <a:pt x="113932" y="196850"/>
                  </a:lnTo>
                  <a:lnTo>
                    <a:pt x="116902" y="199390"/>
                  </a:lnTo>
                  <a:lnTo>
                    <a:pt x="123322" y="203200"/>
                  </a:lnTo>
                  <a:lnTo>
                    <a:pt x="126711" y="204470"/>
                  </a:lnTo>
                  <a:lnTo>
                    <a:pt x="133844" y="208280"/>
                  </a:lnTo>
                  <a:lnTo>
                    <a:pt x="137521" y="209550"/>
                  </a:lnTo>
                  <a:lnTo>
                    <a:pt x="145094" y="210820"/>
                  </a:lnTo>
                  <a:lnTo>
                    <a:pt x="211054" y="210820"/>
                  </a:lnTo>
                  <a:lnTo>
                    <a:pt x="206369" y="214630"/>
                  </a:lnTo>
                  <a:lnTo>
                    <a:pt x="195986" y="222250"/>
                  </a:lnTo>
                  <a:lnTo>
                    <a:pt x="190428" y="226060"/>
                  </a:lnTo>
                  <a:lnTo>
                    <a:pt x="178580" y="231140"/>
                  </a:lnTo>
                  <a:lnTo>
                    <a:pt x="159774" y="234950"/>
                  </a:lnTo>
                  <a:close/>
                </a:path>
                <a:path w="306069" h="304800">
                  <a:moveTo>
                    <a:pt x="211054" y="210820"/>
                  </a:moveTo>
                  <a:lnTo>
                    <a:pt x="160459" y="210820"/>
                  </a:lnTo>
                  <a:lnTo>
                    <a:pt x="168028" y="209550"/>
                  </a:lnTo>
                  <a:lnTo>
                    <a:pt x="171702" y="208280"/>
                  </a:lnTo>
                  <a:lnTo>
                    <a:pt x="178831" y="204470"/>
                  </a:lnTo>
                  <a:lnTo>
                    <a:pt x="182218" y="203200"/>
                  </a:lnTo>
                  <a:lnTo>
                    <a:pt x="188634" y="199390"/>
                  </a:lnTo>
                  <a:lnTo>
                    <a:pt x="191603" y="196850"/>
                  </a:lnTo>
                  <a:lnTo>
                    <a:pt x="197061" y="190500"/>
                  </a:lnTo>
                  <a:lnTo>
                    <a:pt x="199498" y="187960"/>
                  </a:lnTo>
                  <a:lnTo>
                    <a:pt x="211574" y="148590"/>
                  </a:lnTo>
                  <a:lnTo>
                    <a:pt x="211197" y="144780"/>
                  </a:lnTo>
                  <a:lnTo>
                    <a:pt x="209691" y="137160"/>
                  </a:lnTo>
                  <a:lnTo>
                    <a:pt x="208576" y="133350"/>
                  </a:lnTo>
                  <a:lnTo>
                    <a:pt x="205621" y="125730"/>
                  </a:lnTo>
                  <a:lnTo>
                    <a:pt x="203810" y="123190"/>
                  </a:lnTo>
                  <a:lnTo>
                    <a:pt x="199520" y="116840"/>
                  </a:lnTo>
                  <a:lnTo>
                    <a:pt x="197083" y="113030"/>
                  </a:lnTo>
                  <a:lnTo>
                    <a:pt x="191623" y="107950"/>
                  </a:lnTo>
                  <a:lnTo>
                    <a:pt x="188653" y="105410"/>
                  </a:lnTo>
                  <a:lnTo>
                    <a:pt x="182233" y="101600"/>
                  </a:lnTo>
                  <a:lnTo>
                    <a:pt x="178845" y="99060"/>
                  </a:lnTo>
                  <a:lnTo>
                    <a:pt x="171711" y="96520"/>
                  </a:lnTo>
                  <a:lnTo>
                    <a:pt x="168035" y="95250"/>
                  </a:lnTo>
                  <a:lnTo>
                    <a:pt x="160462" y="93980"/>
                  </a:lnTo>
                  <a:lnTo>
                    <a:pt x="211874" y="93980"/>
                  </a:lnTo>
                  <a:lnTo>
                    <a:pt x="231470" y="127000"/>
                  </a:lnTo>
                  <a:lnTo>
                    <a:pt x="235112" y="146050"/>
                  </a:lnTo>
                  <a:lnTo>
                    <a:pt x="235093" y="190500"/>
                  </a:lnTo>
                  <a:lnTo>
                    <a:pt x="235689" y="193040"/>
                  </a:lnTo>
                  <a:lnTo>
                    <a:pt x="238076" y="199390"/>
                  </a:lnTo>
                  <a:lnTo>
                    <a:pt x="239776" y="201930"/>
                  </a:lnTo>
                  <a:lnTo>
                    <a:pt x="244186" y="205740"/>
                  </a:lnTo>
                  <a:lnTo>
                    <a:pt x="215234" y="205740"/>
                  </a:lnTo>
                  <a:lnTo>
                    <a:pt x="211054" y="210820"/>
                  </a:lnTo>
                  <a:close/>
                </a:path>
                <a:path w="306069" h="304800">
                  <a:moveTo>
                    <a:pt x="262560" y="234950"/>
                  </a:moveTo>
                  <a:lnTo>
                    <a:pt x="257209" y="234950"/>
                  </a:lnTo>
                  <a:lnTo>
                    <a:pt x="246459" y="233680"/>
                  </a:lnTo>
                  <a:lnTo>
                    <a:pt x="215234" y="205740"/>
                  </a:lnTo>
                  <a:lnTo>
                    <a:pt x="244186" y="205740"/>
                  </a:lnTo>
                  <a:lnTo>
                    <a:pt x="246730" y="208280"/>
                  </a:lnTo>
                  <a:lnTo>
                    <a:pt x="252492" y="210820"/>
                  </a:lnTo>
                  <a:lnTo>
                    <a:pt x="299759" y="210820"/>
                  </a:lnTo>
                  <a:lnTo>
                    <a:pt x="298442" y="213360"/>
                  </a:lnTo>
                  <a:lnTo>
                    <a:pt x="291558" y="220980"/>
                  </a:lnTo>
                  <a:lnTo>
                    <a:pt x="287510" y="224790"/>
                  </a:lnTo>
                  <a:lnTo>
                    <a:pt x="278200" y="231140"/>
                  </a:lnTo>
                  <a:lnTo>
                    <a:pt x="273210" y="232410"/>
                  </a:lnTo>
                  <a:lnTo>
                    <a:pt x="262560" y="234950"/>
                  </a:lnTo>
                  <a:close/>
                </a:path>
              </a:pathLst>
            </a:custGeom>
            <a:solidFill>
              <a:srgbClr val="BF202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2" name="Metin kutusu 41"/>
          <p:cNvSpPr txBox="1"/>
          <p:nvPr/>
        </p:nvSpPr>
        <p:spPr>
          <a:xfrm>
            <a:off x="9419082" y="1863762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9398866" y="2601484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9418444" y="3477937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solidFill>
                  <a:schemeClr val="bg1"/>
                </a:solidFill>
                <a:latin typeface="Square721 BT" panose="020B0504020202060204" pitchFamily="34" charset="0"/>
              </a:rPr>
              <a:t>tusiararastirma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9425222" y="4316310"/>
            <a:ext cx="1973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Square721 BT" panose="020B0504020202060204" pitchFamily="34" charset="0"/>
              </a:rPr>
              <a:t>b</a:t>
            </a:r>
            <a:r>
              <a:rPr lang="tr-TR" sz="2000" dirty="0" smtClean="0">
                <a:solidFill>
                  <a:schemeClr val="bg1"/>
                </a:solidFill>
                <a:latin typeface="Square721 BT" panose="020B0504020202060204" pitchFamily="34" charset="0"/>
              </a:rPr>
              <a:t>ilgitusiar.com</a:t>
            </a:r>
            <a:endParaRPr lang="tr-TR" sz="2000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4B5336-6EAA-48CF-9D13-474FDE2931C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10887</TotalTime>
  <Words>195</Words>
  <Application>Microsoft Office PowerPoint</Application>
  <PresentationFormat>Geniş ekran</PresentationFormat>
  <Paragraphs>59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25" baseType="lpstr">
      <vt:lpstr>Arial</vt:lpstr>
      <vt:lpstr>Arial MT</vt:lpstr>
      <vt:lpstr>Century Gothic</vt:lpstr>
      <vt:lpstr>Corbel</vt:lpstr>
      <vt:lpstr>Euphemia</vt:lpstr>
      <vt:lpstr>Freehand521 BT</vt:lpstr>
      <vt:lpstr>Futura Md BT</vt:lpstr>
      <vt:lpstr>HY엽서L</vt:lpstr>
      <vt:lpstr>Lucida Sans Unicode</vt:lpstr>
      <vt:lpstr>Montserrat Classic Bold</vt:lpstr>
      <vt:lpstr>Square721 BT</vt:lpstr>
      <vt:lpstr>Swis721 BT</vt:lpstr>
      <vt:lpstr>Swis721 WGL4 BT</vt:lpstr>
      <vt:lpstr>Tahoma</vt:lpstr>
      <vt:lpstr>Times New Roman</vt:lpstr>
      <vt:lpstr>Trebuchet MS</vt:lpstr>
      <vt:lpstr>Wingdings</vt:lpstr>
      <vt:lpstr>Şeritli Tasarım Mavi 16x9</vt:lpstr>
      <vt:lpstr>PowerPoint Sunusu</vt:lpstr>
      <vt:lpstr>PowerPoint Sunusu</vt:lpstr>
      <vt:lpstr>PowerPoint Sunusu</vt:lpstr>
      <vt:lpstr>PowerPoint Sunusu</vt:lpstr>
      <vt:lpstr>PowerPoint Sunusu</vt:lpstr>
      <vt:lpstr>BU ARAŞTIRMA  TÜSİAR ARAŞTIRMA DANIŞMANLIK LTD.ŞİRKETİNİN ÖZKAYNAKLARI İLE YAPILMIŞTIR</vt:lpstr>
      <vt:lpstr>İLETİŞİM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TÜSİAR TÜRKİYE YEREL SEÇİM ARAŞTIRMALARI</dc:title>
  <dc:creator>Mevlüt BADEM</dc:creator>
  <cp:lastModifiedBy>Mevlüt BADEM</cp:lastModifiedBy>
  <cp:revision>797</cp:revision>
  <cp:lastPrinted>2019-01-02T13:12:01Z</cp:lastPrinted>
  <dcterms:created xsi:type="dcterms:W3CDTF">2013-04-05T19:58:21Z</dcterms:created>
  <dcterms:modified xsi:type="dcterms:W3CDTF">2024-02-23T09:15:41Z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