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5.jpg" ContentType="image/jp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943" r:id="rId5"/>
    <p:sldId id="944" r:id="rId6"/>
    <p:sldId id="945" r:id="rId7"/>
    <p:sldId id="575" r:id="rId8"/>
    <p:sldId id="884" r:id="rId9"/>
    <p:sldId id="907" r:id="rId10"/>
    <p:sldId id="906" r:id="rId11"/>
    <p:sldId id="901" r:id="rId12"/>
    <p:sldId id="921" r:id="rId13"/>
    <p:sldId id="939" r:id="rId14"/>
    <p:sldId id="940" r:id="rId15"/>
    <p:sldId id="941" r:id="rId16"/>
    <p:sldId id="942" r:id="rId17"/>
    <p:sldId id="933" r:id="rId18"/>
    <p:sldId id="43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7296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orient="horz" pos="576" userDrawn="1">
          <p15:clr>
            <a:srgbClr val="A4A3A4"/>
          </p15:clr>
        </p15:guide>
        <p15:guide id="5" orient="horz" pos="1536" userDrawn="1">
          <p15:clr>
            <a:srgbClr val="A4A3A4"/>
          </p15:clr>
        </p15:guide>
        <p15:guide id="6" orient="horz" pos="3024" userDrawn="1">
          <p15:clr>
            <a:srgbClr val="A4A3A4"/>
          </p15:clr>
        </p15:guide>
        <p15:guide id="7" orient="horz" pos="2112" userDrawn="1">
          <p15:clr>
            <a:srgbClr val="A4A3A4"/>
          </p15:clr>
        </p15:guide>
        <p15:guide id="8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40A"/>
    <a:srgbClr val="EE1227"/>
    <a:srgbClr val="E95229"/>
    <a:srgbClr val="263050"/>
    <a:srgbClr val="000066"/>
    <a:srgbClr val="000000"/>
    <a:srgbClr val="A4CCEE"/>
    <a:srgbClr val="BAE0FF"/>
    <a:srgbClr val="26304F"/>
    <a:srgbClr val="252F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03" autoAdjust="0"/>
    <p:restoredTop sz="94434" autoAdjust="0"/>
  </p:normalViewPr>
  <p:slideViewPr>
    <p:cSldViewPr>
      <p:cViewPr varScale="1">
        <p:scale>
          <a:sx n="83" d="100"/>
          <a:sy n="83" d="100"/>
        </p:scale>
        <p:origin x="408" y="48"/>
      </p:cViewPr>
      <p:guideLst>
        <p:guide pos="3840"/>
        <p:guide pos="7296"/>
        <p:guide pos="576"/>
        <p:guide orient="horz" pos="576"/>
        <p:guide orient="horz" pos="1536"/>
        <p:guide orient="horz" pos="3024"/>
        <p:guide orient="horz" pos="2112"/>
        <p:guide orient="horz" pos="1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204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al__ma_Sayfas_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al__ma_Sayfas_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_al__ma_Sayfas_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_al__ma_Sayfas_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_al__ma_Sayfas_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_al__ma_Sayfas_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rgbClr val="404040"/>
              </a:solidFill>
              <a:latin typeface="Square721 BT" panose="020B0504020202060204" pitchFamily="34" charset="0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50"/>
      <c:rotY val="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752167719473847E-2"/>
          <c:y val="0.25997960710396917"/>
          <c:w val="0.81501398214793708"/>
          <c:h val="0.59313681267228535"/>
        </c:manualLayout>
      </c:layout>
      <c:pie3DChart>
        <c:varyColors val="1"/>
        <c:ser>
          <c:idx val="0"/>
          <c:order val="0"/>
          <c:tx>
            <c:strRef>
              <c:f>'degerlendirme2 (2)'!$C$250:$E$250</c:f>
              <c:strCache>
                <c:ptCount val="1"/>
                <c:pt idx="0">
                  <c:v>İstanbul'da son 5 yıllık dönemde yapılan kentsel dönüşüm sizce yeterli mi?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D864-4583-83F3-6F7BC39663DF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D864-4583-83F3-6F7BC39663DF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D864-4583-83F3-6F7BC39663DF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D864-4583-83F3-6F7BC39663DF}"/>
              </c:ext>
            </c:extLst>
          </c:dPt>
          <c:dPt>
            <c:idx val="4"/>
            <c:bubble3D val="0"/>
            <c:spPr>
              <a:solidFill>
                <a:srgbClr val="FC040A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D864-4583-83F3-6F7BC39663DF}"/>
              </c:ext>
            </c:extLst>
          </c:dPt>
          <c:dLbls>
            <c:dLbl>
              <c:idx val="0"/>
              <c:layout>
                <c:manualLayout>
                  <c:x val="0.10477654545404545"/>
                  <c:y val="-2.70485409495209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864-4583-83F3-6F7BC39663DF}"/>
                </c:ext>
              </c:extLst>
            </c:dLbl>
            <c:dLbl>
              <c:idx val="1"/>
              <c:layout>
                <c:manualLayout>
                  <c:x val="0.10914223484796401"/>
                  <c:y val="2.36674733308306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864-4583-83F3-6F7BC39663DF}"/>
                </c:ext>
              </c:extLst>
            </c:dLbl>
            <c:dLbl>
              <c:idx val="2"/>
              <c:layout>
                <c:manualLayout>
                  <c:x val="2.6194136363511363E-2"/>
                  <c:y val="4.733494666166149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spc="0" baseline="0">
                        <a:solidFill>
                          <a:srgbClr val="404040"/>
                        </a:solidFill>
                        <a:latin typeface="Square721 BT" panose="020B0504020202060204" pitchFamily="34" charset="0"/>
                        <a:ea typeface="+mn-ea"/>
                        <a:cs typeface="+mn-cs"/>
                      </a:defRPr>
                    </a:pPr>
                    <a:fld id="{6C1BFD77-9E6A-4EAB-A36B-3C9CF69EC22E}" type="CATEGORYNAME">
                      <a:rPr lang="it-IT"/>
                      <a:pPr>
                        <a:defRPr b="0"/>
                      </a:pPr>
                      <a:t>[KATEGORİ ADI]</a:t>
                    </a:fld>
                    <a:r>
                      <a:rPr lang="it-IT" baseline="0" dirty="0"/>
                      <a:t>; </a:t>
                    </a:r>
                    <a:r>
                      <a:rPr lang="it-IT" baseline="0" dirty="0" smtClean="0"/>
                      <a:t>9,7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864-4583-83F3-6F7BC39663DF}"/>
                </c:ext>
              </c:extLst>
            </c:dLbl>
            <c:dLbl>
              <c:idx val="3"/>
              <c:layout>
                <c:manualLayout>
                  <c:x val="-1.0274199200609712E-2"/>
                  <c:y val="9.61240977690289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FF000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864-4583-83F3-6F7BC39663DF}"/>
                </c:ext>
              </c:extLst>
            </c:dLbl>
            <c:dLbl>
              <c:idx val="4"/>
              <c:layout>
                <c:manualLayout>
                  <c:x val="-0.1134965115509691"/>
                  <c:y val="-3.66884022309711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FF000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864-4583-83F3-6F7BC39663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spc="0" baseline="0">
                    <a:solidFill>
                      <a:srgbClr val="404040"/>
                    </a:solidFill>
                    <a:latin typeface="Square721 BT" panose="020B050402020206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'degerlendirme2 (2)'!$C$252:$C$256</c:f>
              <c:strCache>
                <c:ptCount val="5"/>
                <c:pt idx="0">
                  <c:v>Çok Yeterli</c:v>
                </c:pt>
                <c:pt idx="1">
                  <c:v>Yeterli</c:v>
                </c:pt>
                <c:pt idx="2">
                  <c:v>Ne yeterli ne yetersiz (vasat)</c:v>
                </c:pt>
                <c:pt idx="3">
                  <c:v>Yetersiz</c:v>
                </c:pt>
                <c:pt idx="4">
                  <c:v>Çok Yetersiz</c:v>
                </c:pt>
              </c:strCache>
            </c:strRef>
          </c:cat>
          <c:val>
            <c:numRef>
              <c:f>'degerlendirme2 (2)'!$E$252:$E$256</c:f>
              <c:numCache>
                <c:formatCode>#,##0.0;[Red]#,##0.0</c:formatCode>
                <c:ptCount val="5"/>
                <c:pt idx="0">
                  <c:v>12.3</c:v>
                </c:pt>
                <c:pt idx="1">
                  <c:v>13.5</c:v>
                </c:pt>
                <c:pt idx="2">
                  <c:v>9.9</c:v>
                </c:pt>
                <c:pt idx="3">
                  <c:v>38.5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864-4583-83F3-6F7BC39663D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12700" cap="flat" cmpd="sng" algn="ctr">
      <a:solidFill>
        <a:srgbClr val="0070C0"/>
      </a:solidFill>
      <a:prstDash val="solid"/>
      <a:miter lim="800000"/>
    </a:ln>
    <a:effectLst/>
  </c:spPr>
  <c:txPr>
    <a:bodyPr/>
    <a:lstStyle/>
    <a:p>
      <a:pPr>
        <a:defRPr sz="1200">
          <a:solidFill>
            <a:srgbClr val="404040"/>
          </a:solidFill>
          <a:latin typeface="Square721 BT" panose="020B0504020202060204" pitchFamily="34" charset="0"/>
          <a:ea typeface="+mn-ea"/>
          <a:cs typeface="+mn-cs"/>
        </a:defRPr>
      </a:pPr>
      <a:endParaRPr lang="tr-T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rgbClr val="404040"/>
              </a:solidFill>
              <a:latin typeface="Square721 BT" panose="020B0504020202060204" pitchFamily="34" charset="0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60"/>
      <c:rotY val="19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428826299353425E-2"/>
          <c:y val="0.28880344582695117"/>
          <c:w val="0.81501398214793708"/>
          <c:h val="0.59313681267228535"/>
        </c:manualLayout>
      </c:layout>
      <c:pie3DChart>
        <c:varyColors val="1"/>
        <c:ser>
          <c:idx val="0"/>
          <c:order val="0"/>
          <c:tx>
            <c:strRef>
              <c:f>'degerlendirme2 (2)'!$C$273:$F$273</c:f>
              <c:strCache>
                <c:ptCount val="1"/>
                <c:pt idx="0">
                  <c:v>İstanbul'da son 5 yıllık dönemde toplu ulaşım hizmetleri ne yönde değişti?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CE2-434A-AB07-D178A3D713F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CE2-434A-AB07-D178A3D713F8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5CE2-434A-AB07-D178A3D713F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5CE2-434A-AB07-D178A3D713F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5CE2-434A-AB07-D178A3D713F8}"/>
              </c:ext>
            </c:extLst>
          </c:dPt>
          <c:dLbls>
            <c:dLbl>
              <c:idx val="0"/>
              <c:layout>
                <c:manualLayout>
                  <c:x val="-5.6838265738747083E-2"/>
                  <c:y val="1.643464485250100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spc="0" baseline="0">
                        <a:solidFill>
                          <a:srgbClr val="FF0000"/>
                        </a:solidFill>
                        <a:latin typeface="Square721 BT" panose="020B0504020202060204" pitchFamily="34" charset="0"/>
                        <a:ea typeface="+mn-ea"/>
                        <a:cs typeface="+mn-cs"/>
                      </a:defRPr>
                    </a:pPr>
                    <a:fld id="{15C304D6-FB86-4E25-9BE2-3227B16294A8}" type="CATEGORYNAME">
                      <a:rPr lang="en-US" b="1">
                        <a:solidFill>
                          <a:srgbClr val="FF0000"/>
                        </a:solidFill>
                      </a:rPr>
                      <a:pPr>
                        <a:defRPr>
                          <a:solidFill>
                            <a:srgbClr val="FF0000"/>
                          </a:solidFill>
                        </a:defRPr>
                      </a:pPr>
                      <a:t>[KATEGORİ ADI]</a:t>
                    </a:fld>
                    <a:r>
                      <a:rPr lang="en-US" b="1" baseline="0" dirty="0">
                        <a:solidFill>
                          <a:srgbClr val="FF0000"/>
                        </a:solidFill>
                      </a:rPr>
                      <a:t>; </a:t>
                    </a:r>
                    <a:fld id="{4AC29C24-A2CE-465F-8198-C451D9162C1B}" type="VALUE">
                      <a:rPr lang="en-US" b="1" baseline="0">
                        <a:solidFill>
                          <a:srgbClr val="FF0000"/>
                        </a:solidFill>
                      </a:rPr>
                      <a:pPr>
                        <a:defRPr>
                          <a:solidFill>
                            <a:srgbClr val="FF0000"/>
                          </a:solidFill>
                        </a:defRPr>
                      </a:pPr>
                      <a:t>[DEĞER]</a:t>
                    </a:fld>
                    <a:endParaRPr lang="en-US" b="1" baseline="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FF000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E2-434A-AB07-D178A3D713F8}"/>
                </c:ext>
              </c:extLst>
            </c:dLbl>
            <c:dLbl>
              <c:idx val="1"/>
              <c:layout>
                <c:manualLayout>
                  <c:x val="-1.5616790315692842E-2"/>
                  <c:y val="-8.87470822035054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FF000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CE2-434A-AB07-D178A3D713F8}"/>
                </c:ext>
              </c:extLst>
            </c:dLbl>
            <c:dLbl>
              <c:idx val="2"/>
              <c:layout>
                <c:manualLayout>
                  <c:x val="2.0078730405890664E-2"/>
                  <c:y val="-3.286928970500203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spc="0" baseline="0">
                        <a:solidFill>
                          <a:srgbClr val="404040"/>
                        </a:solidFill>
                        <a:latin typeface="Square721 BT" panose="020B0504020202060204" pitchFamily="34" charset="0"/>
                        <a:ea typeface="+mn-ea"/>
                        <a:cs typeface="+mn-cs"/>
                      </a:defRPr>
                    </a:pPr>
                    <a:fld id="{7B876633-1D3F-4A4F-9169-6E3AF072AB81}" type="CATEGORYNAME">
                      <a:rPr lang="en-US" smtClean="0"/>
                      <a:pPr>
                        <a:defRPr b="0"/>
                      </a:pPr>
                      <a:t>[KATEGORİ ADI]</a:t>
                    </a:fld>
                    <a:r>
                      <a:rPr lang="en-US" dirty="0" smtClean="0"/>
                      <a:t>;21,1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CE2-434A-AB07-D178A3D713F8}"/>
                </c:ext>
              </c:extLst>
            </c:dLbl>
            <c:dLbl>
              <c:idx val="3"/>
              <c:layout>
                <c:manualLayout>
                  <c:x val="4.273587336594193E-2"/>
                  <c:y val="-4.0930553522822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CE2-434A-AB07-D178A3D713F8}"/>
                </c:ext>
              </c:extLst>
            </c:dLbl>
            <c:dLbl>
              <c:idx val="4"/>
              <c:layout>
                <c:manualLayout>
                  <c:x val="2.2309700450989633E-2"/>
                  <c:y val="9.86078691150061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CE2-434A-AB07-D178A3D713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spc="0" baseline="0">
                    <a:solidFill>
                      <a:srgbClr val="404040"/>
                    </a:solidFill>
                    <a:latin typeface="Square721 BT" panose="020B050402020206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'degerlendirme2 (2)'!$C$275:$C$279</c:f>
              <c:strCache>
                <c:ptCount val="5"/>
                <c:pt idx="0">
                  <c:v>Çok Kötüleşti</c:v>
                </c:pt>
                <c:pt idx="1">
                  <c:v>Kötüleşti</c:v>
                </c:pt>
                <c:pt idx="2">
                  <c:v>Ne Kötüleşti ne iyileşti aynı seviyede</c:v>
                </c:pt>
                <c:pt idx="3">
                  <c:v>İyileşti</c:v>
                </c:pt>
                <c:pt idx="4">
                  <c:v>Çok İyileşti</c:v>
                </c:pt>
              </c:strCache>
            </c:strRef>
          </c:cat>
          <c:val>
            <c:numRef>
              <c:f>'degerlendirme2 (2)'!$E$275:$E$279</c:f>
              <c:numCache>
                <c:formatCode>#,##0.0;[Red]#,##0.0</c:formatCode>
                <c:ptCount val="5"/>
                <c:pt idx="0">
                  <c:v>31</c:v>
                </c:pt>
                <c:pt idx="1">
                  <c:v>9.9</c:v>
                </c:pt>
                <c:pt idx="2">
                  <c:v>21.2</c:v>
                </c:pt>
                <c:pt idx="3">
                  <c:v>25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CE2-434A-AB07-D178A3D713F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12700" cap="flat" cmpd="sng" algn="ctr">
      <a:solidFill>
        <a:srgbClr val="0070C0"/>
      </a:solidFill>
      <a:prstDash val="solid"/>
      <a:miter lim="800000"/>
    </a:ln>
    <a:effectLst/>
  </c:spPr>
  <c:txPr>
    <a:bodyPr/>
    <a:lstStyle/>
    <a:p>
      <a:pPr>
        <a:defRPr sz="1200">
          <a:solidFill>
            <a:srgbClr val="404040"/>
          </a:solidFill>
          <a:latin typeface="Square721 BT" panose="020B0504020202060204" pitchFamily="34" charset="0"/>
          <a:ea typeface="+mn-ea"/>
          <a:cs typeface="+mn-cs"/>
        </a:defRPr>
      </a:pPr>
      <a:endParaRPr lang="tr-T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rgbClr val="404040"/>
              </a:solidFill>
              <a:latin typeface="Square721 BT" panose="020B0504020202060204" pitchFamily="34" charset="0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50"/>
      <c:rotY val="3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290272566569428E-2"/>
          <c:y val="0.32900502589556518"/>
          <c:w val="0.81501398214793708"/>
          <c:h val="0.59313681267228535"/>
        </c:manualLayout>
      </c:layout>
      <c:pie3DChart>
        <c:varyColors val="1"/>
        <c:ser>
          <c:idx val="0"/>
          <c:order val="0"/>
          <c:tx>
            <c:strRef>
              <c:f>'degerlendirme2 (2)'!$C$294:$F$294</c:f>
              <c:strCache>
                <c:ptCount val="1"/>
                <c:pt idx="0">
                  <c:v>İstanbul'da son 5 yıllık dönemde yaşanan sel, yoğun yağmur, kar yağışı gibi durumlarda İstanbul Büyükşehir Belediyesi'nin çalışmaları yeterli mi?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68B-4EF4-AA69-2E165663495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68B-4EF4-AA69-2E16566349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68B-4EF4-AA69-2E165663495D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268B-4EF4-AA69-2E165663495D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268B-4EF4-AA69-2E165663495D}"/>
              </c:ext>
            </c:extLst>
          </c:dPt>
          <c:dLbls>
            <c:dLbl>
              <c:idx val="0"/>
              <c:layout>
                <c:manualLayout>
                  <c:x val="-2.9002610586286632E-2"/>
                  <c:y val="-5.25908771392219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68B-4EF4-AA69-2E165663495D}"/>
                </c:ext>
              </c:extLst>
            </c:dLbl>
            <c:dLbl>
              <c:idx val="1"/>
              <c:layout>
                <c:manualLayout>
                  <c:x val="7.5852981533365033E-2"/>
                  <c:y val="-0.131477192848054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68B-4EF4-AA69-2E165663495D}"/>
                </c:ext>
              </c:extLst>
            </c:dLbl>
            <c:dLbl>
              <c:idx val="2"/>
              <c:layout>
                <c:manualLayout>
                  <c:x val="0.1003936520294538"/>
                  <c:y val="6.573859642402740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68B-4EF4-AA69-2E165663495D}"/>
                </c:ext>
              </c:extLst>
            </c:dLbl>
            <c:dLbl>
              <c:idx val="3"/>
              <c:layout>
                <c:manualLayout>
                  <c:x val="-1.5616790315692842E-2"/>
                  <c:y val="3.9443157854416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FF000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68B-4EF4-AA69-2E165663495D}"/>
                </c:ext>
              </c:extLst>
            </c:dLbl>
            <c:dLbl>
              <c:idx val="4"/>
              <c:layout>
                <c:manualLayout>
                  <c:x val="-1.7847760360791772E-2"/>
                  <c:y val="-8.54601753512356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FF000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68B-4EF4-AA69-2E16566349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spc="0" baseline="0">
                    <a:solidFill>
                      <a:srgbClr val="404040"/>
                    </a:solidFill>
                    <a:latin typeface="Square721 BT" panose="020B050402020206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'degerlendirme2 (2)'!$C$296:$C$300</c:f>
              <c:strCache>
                <c:ptCount val="5"/>
                <c:pt idx="0">
                  <c:v>Çok Yeterli</c:v>
                </c:pt>
                <c:pt idx="1">
                  <c:v>Yeterli</c:v>
                </c:pt>
                <c:pt idx="2">
                  <c:v>Ne yeterli ne yetersiz (vasat)</c:v>
                </c:pt>
                <c:pt idx="3">
                  <c:v>Yetersiz</c:v>
                </c:pt>
                <c:pt idx="4">
                  <c:v>Çok Yetersiz</c:v>
                </c:pt>
              </c:strCache>
            </c:strRef>
          </c:cat>
          <c:val>
            <c:numRef>
              <c:f>'degerlendirme2 (2)'!$E$296:$E$300</c:f>
              <c:numCache>
                <c:formatCode>#,##0.0;[Red]#,##0.0</c:formatCode>
                <c:ptCount val="5"/>
                <c:pt idx="0">
                  <c:v>22.8</c:v>
                </c:pt>
                <c:pt idx="1">
                  <c:v>22.1</c:v>
                </c:pt>
                <c:pt idx="2">
                  <c:v>8.1999999999999993</c:v>
                </c:pt>
                <c:pt idx="3">
                  <c:v>20</c:v>
                </c:pt>
                <c:pt idx="4">
                  <c:v>26.9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68B-4EF4-AA69-2E165663495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12700" cap="flat" cmpd="sng" algn="ctr">
      <a:solidFill>
        <a:srgbClr val="0070C0"/>
      </a:solidFill>
      <a:prstDash val="solid"/>
      <a:miter lim="800000"/>
    </a:ln>
    <a:effectLst/>
  </c:spPr>
  <c:txPr>
    <a:bodyPr/>
    <a:lstStyle/>
    <a:p>
      <a:pPr>
        <a:defRPr sz="1200">
          <a:solidFill>
            <a:srgbClr val="404040"/>
          </a:solidFill>
          <a:latin typeface="Square721 BT" panose="020B0504020202060204" pitchFamily="34" charset="0"/>
          <a:ea typeface="+mn-ea"/>
          <a:cs typeface="+mn-cs"/>
        </a:defRPr>
      </a:pPr>
      <a:endParaRPr lang="tr-T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rgbClr val="404040"/>
              </a:solidFill>
              <a:latin typeface="Square721 BT" panose="020B0504020202060204" pitchFamily="34" charset="0"/>
              <a:ea typeface="Verdana" panose="020B0604030504040204" pitchFamily="34" charset="0"/>
              <a:cs typeface="+mn-cs"/>
            </a:defRPr>
          </a:pPr>
          <a:endParaRPr lang="tr-TR"/>
        </a:p>
      </c:txPr>
    </c:title>
    <c:autoTitleDeleted val="0"/>
    <c:view3D>
      <c:rotX val="50"/>
      <c:rotY val="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460932768019382E-2"/>
          <c:y val="0.27480600034607144"/>
          <c:w val="0.81501398214793708"/>
          <c:h val="0.59313681267228535"/>
        </c:manualLayout>
      </c:layout>
      <c:pie3DChart>
        <c:varyColors val="1"/>
        <c:ser>
          <c:idx val="0"/>
          <c:order val="0"/>
          <c:tx>
            <c:strRef>
              <c:f>'degerlendirme2 (2)'!$C$315:$E$315</c:f>
              <c:strCache>
                <c:ptCount val="1"/>
                <c:pt idx="0">
                  <c:v>İstanbul'da son 5 yıllık dönemde yapılan konser, sergi, etkinlik gibi hizmetler yeterli mi?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FAC-4F84-B475-534DF4D4983F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FAC-4F84-B475-534DF4D4983F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FAC-4F84-B475-534DF4D498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4FAC-4F84-B475-534DF4D4983F}"/>
              </c:ext>
            </c:extLst>
          </c:dPt>
          <c:dLbls>
            <c:dLbl>
              <c:idx val="0"/>
              <c:layout>
                <c:manualLayout>
                  <c:x val="8.6254122080893739E-2"/>
                  <c:y val="1.55268176831088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FAC-4F84-B475-534DF4D4983F}"/>
                </c:ext>
              </c:extLst>
            </c:dLbl>
            <c:dLbl>
              <c:idx val="1"/>
              <c:layout>
                <c:manualLayout>
                  <c:x val="8.9238801803958861E-3"/>
                  <c:y val="5.54830182645434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chemeClr val="tx1">
                          <a:lumMod val="50000"/>
                        </a:schemeClr>
                      </a:solidFill>
                      <a:latin typeface="Square721 BT" panose="020B050402020206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FAC-4F84-B475-534DF4D4983F}"/>
                </c:ext>
              </c:extLst>
            </c:dLbl>
            <c:dLbl>
              <c:idx val="2"/>
              <c:layout>
                <c:manualLayout>
                  <c:x val="6.2924826704354266E-4"/>
                  <c:y val="-5.51769052467850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FF0000"/>
                      </a:solidFill>
                      <a:latin typeface="Square721 BT" panose="020B050402020206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FAC-4F84-B475-534DF4D4983F}"/>
                </c:ext>
              </c:extLst>
            </c:dLbl>
            <c:dLbl>
              <c:idx val="3"/>
              <c:layout>
                <c:manualLayout>
                  <c:x val="6.3631469143280092E-2"/>
                  <c:y val="-6.89944723646756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FAC-4F84-B475-534DF4D498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spc="0" baseline="0">
                    <a:solidFill>
                      <a:srgbClr val="404040"/>
                    </a:solidFill>
                    <a:latin typeface="Square721 BT" panose="020B050402020206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'degerlendirme2 (2)'!$C$317:$C$320</c:f>
              <c:strCache>
                <c:ptCount val="4"/>
                <c:pt idx="0">
                  <c:v>Hayır daha fazla olmalı</c:v>
                </c:pt>
                <c:pt idx="1">
                  <c:v>Evet yeterince yapılıyor</c:v>
                </c:pt>
                <c:pt idx="2">
                  <c:v>Gereğinden fazla yapılıyor</c:v>
                </c:pt>
                <c:pt idx="3">
                  <c:v>Fikrim yok</c:v>
                </c:pt>
              </c:strCache>
            </c:strRef>
          </c:cat>
          <c:val>
            <c:numRef>
              <c:f>'degerlendirme2 (2)'!$E$317:$E$320</c:f>
              <c:numCache>
                <c:formatCode>#,##0.0;[Red]#,##0.0</c:formatCode>
                <c:ptCount val="4"/>
                <c:pt idx="0">
                  <c:v>14.4</c:v>
                </c:pt>
                <c:pt idx="1">
                  <c:v>40.4</c:v>
                </c:pt>
                <c:pt idx="2">
                  <c:v>35.1</c:v>
                </c:pt>
                <c:pt idx="3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FAC-4F84-B475-534DF4D4983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12700" cap="flat" cmpd="sng" algn="ctr">
      <a:solidFill>
        <a:srgbClr val="0070C0"/>
      </a:solidFill>
      <a:prstDash val="solid"/>
      <a:miter lim="800000"/>
    </a:ln>
    <a:effectLst/>
  </c:spPr>
  <c:txPr>
    <a:bodyPr/>
    <a:lstStyle/>
    <a:p>
      <a:pPr>
        <a:defRPr sz="1200">
          <a:solidFill>
            <a:srgbClr val="404040"/>
          </a:solidFill>
          <a:latin typeface="Square721 BT" panose="020B0504020202060204" pitchFamily="34" charset="0"/>
          <a:ea typeface="Verdana" panose="020B0604030504040204" pitchFamily="34" charset="0"/>
          <a:cs typeface="+mn-cs"/>
        </a:defRPr>
      </a:pPr>
      <a:endParaRPr lang="tr-T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rgbClr val="404040"/>
              </a:solidFill>
              <a:latin typeface="Square721 BT" panose="020B0504020202060204" pitchFamily="34" charset="0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50"/>
      <c:rotY val="3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895863713402796E-2"/>
          <c:y val="0.25456016685509231"/>
          <c:w val="0.81501398214793708"/>
          <c:h val="0.59313681267228535"/>
        </c:manualLayout>
      </c:layout>
      <c:pie3DChart>
        <c:varyColors val="1"/>
        <c:ser>
          <c:idx val="0"/>
          <c:order val="0"/>
          <c:tx>
            <c:strRef>
              <c:f>'degerlendirme2 (2)'!$C$164:$F$164</c:f>
              <c:strCache>
                <c:ptCount val="1"/>
                <c:pt idx="0">
                  <c:v>İSTANBUL Büyükşehir Belediye Başkanı EKREM İMAMOĞLU'nun çalışmalarından memnun musunuz?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D3B-43A8-BF20-48A60E64832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D3B-43A8-BF20-48A60E64832A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D3B-43A8-BF20-48A60E64832A}"/>
              </c:ext>
            </c:extLst>
          </c:dPt>
          <c:dPt>
            <c:idx val="3"/>
            <c:bubble3D val="0"/>
            <c:spPr>
              <a:solidFill>
                <a:srgbClr val="FC040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2D3B-43A8-BF20-48A60E64832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2D3B-43A8-BF20-48A60E64832A}"/>
              </c:ext>
            </c:extLst>
          </c:dPt>
          <c:dLbls>
            <c:dLbl>
              <c:idx val="0"/>
              <c:layout>
                <c:manualLayout>
                  <c:x val="7.2368408556359898E-2"/>
                  <c:y val="-4.58829860259401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D3B-43A8-BF20-48A60E64832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3B-43A8-BF20-48A60E64832A}"/>
                </c:ext>
              </c:extLst>
            </c:dLbl>
            <c:dLbl>
              <c:idx val="2"/>
              <c:layout>
                <c:manualLayout>
                  <c:x val="5.0438587781705381E-2"/>
                  <c:y val="7.727660804368866E-2"/>
                </c:manualLayout>
              </c:layout>
              <c:tx>
                <c:rich>
                  <a:bodyPr/>
                  <a:lstStyle/>
                  <a:p>
                    <a:fld id="{31ED5307-40F5-4388-BC69-A53391E9894A}" type="CATEGORYNAME">
                      <a:rPr lang="en-US"/>
                      <a:pPr/>
                      <a:t>[KATEGORİ ADI]</a:t>
                    </a:fld>
                    <a:r>
                      <a:rPr lang="en-US" baseline="0" dirty="0"/>
                      <a:t>; </a:t>
                    </a:r>
                    <a:r>
                      <a:rPr lang="en-US" baseline="0" dirty="0" smtClean="0"/>
                      <a:t>9,9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D3B-43A8-BF20-48A60E64832A}"/>
                </c:ext>
              </c:extLst>
            </c:dLbl>
            <c:dLbl>
              <c:idx val="3"/>
              <c:layout>
                <c:manualLayout>
                  <c:x val="-3.5087713239447225E-2"/>
                  <c:y val="2.41489400136526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rgbClr val="FF000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D3B-43A8-BF20-48A60E64832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D3B-43A8-BF20-48A60E6483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404040"/>
                    </a:solidFill>
                    <a:latin typeface="Square721 BT" panose="020B050402020206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'degerlendirme2 (2)'!$G$166:$G$170</c:f>
              <c:strCache>
                <c:ptCount val="4"/>
                <c:pt idx="0">
                  <c:v>Memnunum</c:v>
                </c:pt>
                <c:pt idx="2">
                  <c:v>Ne memnunun nede değilim</c:v>
                </c:pt>
                <c:pt idx="3">
                  <c:v>Memnun Değilim</c:v>
                </c:pt>
              </c:strCache>
            </c:strRef>
          </c:cat>
          <c:val>
            <c:numRef>
              <c:f>'degerlendirme2 (2)'!$H$166:$H$170</c:f>
              <c:numCache>
                <c:formatCode>General</c:formatCode>
                <c:ptCount val="5"/>
                <c:pt idx="0" formatCode="#,##0.00;[Red]#,##0.00">
                  <c:v>40.19</c:v>
                </c:pt>
                <c:pt idx="2" formatCode="#,##0.00;[Red]#,##0.00">
                  <c:v>13.6</c:v>
                </c:pt>
                <c:pt idx="3" formatCode="#,##0.00;[Red]#,##0.00">
                  <c:v>49.88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3B-43A8-BF20-48A60E64832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12700" cap="flat" cmpd="sng" algn="ctr">
      <a:solidFill>
        <a:srgbClr val="0070C0"/>
      </a:solidFill>
      <a:prstDash val="solid"/>
      <a:miter lim="800000"/>
    </a:ln>
    <a:effectLst/>
  </c:spPr>
  <c:txPr>
    <a:bodyPr/>
    <a:lstStyle/>
    <a:p>
      <a:pPr>
        <a:defRPr sz="1200">
          <a:solidFill>
            <a:srgbClr val="404040"/>
          </a:solidFill>
          <a:latin typeface="Square721 BT" panose="020B0504020202060204" pitchFamily="34" charset="0"/>
          <a:ea typeface="+mn-ea"/>
          <a:cs typeface="+mn-cs"/>
        </a:defRPr>
      </a:pPr>
      <a:endParaRPr lang="tr-T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rgbClr val="404040"/>
              </a:solidFill>
              <a:latin typeface="Square721 BT" panose="020B0504020202060204" pitchFamily="34" charset="0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50"/>
      <c:rotY val="1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083355364894474"/>
          <c:y val="0.27724197964569836"/>
          <c:w val="0.7280061047772447"/>
          <c:h val="0.52842768405738294"/>
        </c:manualLayout>
      </c:layout>
      <c:pie3DChart>
        <c:varyColors val="1"/>
        <c:ser>
          <c:idx val="0"/>
          <c:order val="0"/>
          <c:tx>
            <c:strRef>
              <c:f>'degerlendirme2 (2)'!$C$408:$E$408</c:f>
              <c:strCache>
                <c:ptCount val="1"/>
                <c:pt idx="0">
                  <c:v>2024 yılında yapılacak Belediye Seçimlerinde Mevcut İSTANBUL BÜYÜKŞEHİR BELEDİYE BAŞKANI EKREM İMAMOĞLUNA YENİDEN oy verir misiniz ?</c:v>
                </c:pt>
              </c:strCache>
            </c:strRef>
          </c:tx>
          <c:dPt>
            <c:idx val="0"/>
            <c:bubble3D val="0"/>
            <c:spPr>
              <a:solidFill>
                <a:srgbClr val="FC040A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6B0F-4ECE-8A74-3AAEFF74F18E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B0F-4ECE-8A74-3AAEFF74F18E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6B0F-4ECE-8A74-3AAEFF74F18E}"/>
              </c:ext>
            </c:extLst>
          </c:dPt>
          <c:dLbls>
            <c:dLbl>
              <c:idx val="0"/>
              <c:layout>
                <c:manualLayout>
                  <c:x val="-2.8806584362139922E-2"/>
                  <c:y val="0.104339352581639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FF000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B0F-4ECE-8A74-3AAEFF74F18E}"/>
                </c:ext>
              </c:extLst>
            </c:dLbl>
            <c:dLbl>
              <c:idx val="1"/>
              <c:layout>
                <c:manualLayout>
                  <c:x val="4.1152263374484846E-3"/>
                  <c:y val="-7.25838974480973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B0F-4ECE-8A74-3AAEFF74F18E}"/>
                </c:ext>
              </c:extLst>
            </c:dLbl>
            <c:dLbl>
              <c:idx val="2"/>
              <c:layout>
                <c:manualLayout>
                  <c:x val="5.3497942386831275E-2"/>
                  <c:y val="7.258389744809733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spc="0" baseline="0">
                        <a:solidFill>
                          <a:srgbClr val="404040"/>
                        </a:solidFill>
                        <a:latin typeface="Square721 BT" panose="020B0504020202060204" pitchFamily="34" charset="0"/>
                        <a:ea typeface="+mn-ea"/>
                        <a:cs typeface="+mn-cs"/>
                      </a:defRPr>
                    </a:pPr>
                    <a:fld id="{3CBEF05E-FBCE-4186-B12A-0945411BDFF1}" type="CATEGORYNAME">
                      <a:rPr lang="en-US"/>
                      <a:pPr>
                        <a:defRPr/>
                      </a:pPr>
                      <a:t>[KATEGORİ ADI]</a:t>
                    </a:fld>
                    <a:r>
                      <a:rPr lang="en-US" baseline="0" dirty="0"/>
                      <a:t>; </a:t>
                    </a:r>
                    <a:r>
                      <a:rPr lang="en-US" baseline="0" dirty="0" smtClean="0"/>
                      <a:t>11,1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B0F-4ECE-8A74-3AAEFF74F1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spc="0" baseline="0">
                    <a:solidFill>
                      <a:srgbClr val="404040"/>
                    </a:solidFill>
                    <a:latin typeface="Square721 BT" panose="020B050402020206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'degerlendirme2 (2)'!$C$410:$C$412</c:f>
              <c:strCache>
                <c:ptCount val="3"/>
                <c:pt idx="0">
                  <c:v>Hayır vermem</c:v>
                </c:pt>
                <c:pt idx="1">
                  <c:v>Evet veririm</c:v>
                </c:pt>
                <c:pt idx="2">
                  <c:v>Kararsızım</c:v>
                </c:pt>
              </c:strCache>
            </c:strRef>
          </c:cat>
          <c:val>
            <c:numRef>
              <c:f>'degerlendirme2 (2)'!$E$410:$E$412</c:f>
              <c:numCache>
                <c:formatCode>#,##0.0;[Red]#,##0.0</c:formatCode>
                <c:ptCount val="3"/>
                <c:pt idx="0">
                  <c:v>47.115384615384613</c:v>
                </c:pt>
                <c:pt idx="1">
                  <c:v>41.82692307692308</c:v>
                </c:pt>
                <c:pt idx="2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0F-4ECE-8A74-3AAEFF74F18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12700" cap="flat" cmpd="sng" algn="ctr">
      <a:solidFill>
        <a:srgbClr val="0070C0"/>
      </a:solidFill>
      <a:prstDash val="solid"/>
      <a:miter lim="800000"/>
    </a:ln>
    <a:effectLst/>
  </c:spPr>
  <c:txPr>
    <a:bodyPr/>
    <a:lstStyle/>
    <a:p>
      <a:pPr>
        <a:defRPr sz="1200">
          <a:solidFill>
            <a:srgbClr val="404040"/>
          </a:solidFill>
          <a:latin typeface="Square721 BT" panose="020B0504020202060204" pitchFamily="34" charset="0"/>
          <a:ea typeface="+mn-ea"/>
          <a:cs typeface="+mn-cs"/>
        </a:defRPr>
      </a:pPr>
      <a:endParaRPr lang="tr-T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r-TR" sz="1200"/>
            </a:lvl1pPr>
          </a:lstStyle>
          <a:p>
            <a:fld id="{4E272446-8C7A-4B88-A8C9-6A00CB7BA107}" type="datetime1">
              <a:rPr lang="tr-TR" smtClean="0"/>
              <a:t>8.01.2024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r-TR" sz="1200"/>
            </a:lvl1pPr>
          </a:lstStyle>
          <a:p>
            <a:fld id="{7BAE14B8-3CC9-472D-9BC5-A84D80684DE2}" type="slidenum">
              <a:rPr lang="tr-TR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r-TR" sz="1200"/>
            </a:lvl1pPr>
          </a:lstStyle>
          <a:p>
            <a:fld id="{E35AE4AA-3E52-4B28-932F-E996693C9D7B}" type="datetime1">
              <a:rPr lang="tr-TR" smtClean="0"/>
              <a:pPr/>
              <a:t>8.01.2024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r-TR" sz="1200"/>
            </a:lvl1pPr>
          </a:lstStyle>
          <a:p>
            <a:fld id="{7FB667E1-E601-4AAF-B95C-B25720D70A6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tr-TR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9895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6378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4957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8408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tr-TR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4857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7860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5366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0588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4197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149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tr-TR"/>
            </a:pPr>
            <a:endParaRPr kumimoji="0" lang="tr-T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Dikdörtgen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 latinLnBrk="0">
              <a:defRPr lang="tr-TR" sz="48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tr-TR" sz="2000" cap="none" baseline="0">
                <a:solidFill>
                  <a:schemeClr val="bg1"/>
                </a:solidFill>
              </a:defRPr>
            </a:lvl1pPr>
            <a:lvl2pPr marL="457200" indent="0" algn="ctr" latinLnBrk="0">
              <a:buNone/>
              <a:defRPr lang="tr-TR" sz="2800"/>
            </a:lvl2pPr>
            <a:lvl3pPr marL="914400" indent="0" algn="ctr" latinLnBrk="0">
              <a:buNone/>
              <a:defRPr lang="tr-TR" sz="2400"/>
            </a:lvl3pPr>
            <a:lvl4pPr marL="1371600" indent="0" algn="ctr" latinLnBrk="0">
              <a:buNone/>
              <a:defRPr lang="tr-TR" sz="2000"/>
            </a:lvl4pPr>
            <a:lvl5pPr marL="1828800" indent="0" algn="ctr" latinLnBrk="0">
              <a:buNone/>
              <a:defRPr lang="tr-TR" sz="2000"/>
            </a:lvl5pPr>
            <a:lvl6pPr marL="2286000" indent="0" algn="ctr" latinLnBrk="0">
              <a:buNone/>
              <a:defRPr lang="tr-TR" sz="2000"/>
            </a:lvl6pPr>
            <a:lvl7pPr marL="2743200" indent="0" algn="ctr" latinLnBrk="0">
              <a:buNone/>
              <a:defRPr lang="tr-TR" sz="2000"/>
            </a:lvl7pPr>
            <a:lvl8pPr marL="3200400" indent="0" algn="ctr" latinLnBrk="0">
              <a:buNone/>
              <a:defRPr lang="tr-TR" sz="2000"/>
            </a:lvl8pPr>
            <a:lvl9pPr marL="3657600" indent="0" algn="ctr" latinLnBrk="0">
              <a:buNone/>
              <a:defRPr lang="tr-TR" sz="2000"/>
            </a:lvl9pPr>
          </a:lstStyle>
          <a:p>
            <a:r>
              <a:rPr lang="tr-TR" dirty="0"/>
              <a:t>Asıl alt başlık stilini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Diğer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tr-TR"/>
            </a:pPr>
            <a:endParaRPr kumimoji="0" lang="tr-T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 latinLnBrk="0">
              <a:defRPr lang="tr-TR" sz="3400" b="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 latinLnBrk="0">
              <a:defRPr lang="tr-TR" sz="2000"/>
            </a:lvl1pPr>
            <a:lvl2pPr latinLnBrk="0">
              <a:defRPr lang="tr-TR" sz="1800"/>
            </a:lvl2pPr>
            <a:lvl3pPr latinLnBrk="0">
              <a:defRPr lang="tr-TR" sz="1600"/>
            </a:lvl3pPr>
            <a:lvl4pPr latinLnBrk="0">
              <a:defRPr lang="tr-TR" sz="1400"/>
            </a:lvl4pPr>
            <a:lvl5pPr latinLnBrk="0">
              <a:defRPr lang="tr-TR" sz="1400"/>
            </a:lvl5pPr>
            <a:lvl6pPr latinLnBrk="0">
              <a:defRPr lang="tr-TR" sz="1400"/>
            </a:lvl6pPr>
            <a:lvl7pPr latinLnBrk="0">
              <a:defRPr lang="tr-TR" sz="1400"/>
            </a:lvl7pPr>
            <a:lvl8pPr latinLnBrk="0">
              <a:defRPr lang="tr-TR" sz="1400"/>
            </a:lvl8pPr>
            <a:lvl9pPr latinLnBrk="0">
              <a:defRPr lang="tr-TR" sz="14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tr-TR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tr-TR" sz="1200"/>
            </a:lvl2pPr>
            <a:lvl3pPr marL="914400" indent="0" latinLnBrk="0">
              <a:buNone/>
              <a:defRPr lang="tr-TR" sz="1000"/>
            </a:lvl3pPr>
            <a:lvl4pPr marL="1371600" indent="0" latinLnBrk="0">
              <a:buNone/>
              <a:defRPr lang="tr-TR" sz="900"/>
            </a:lvl4pPr>
            <a:lvl5pPr marL="1828800" indent="0" latinLnBrk="0">
              <a:buNone/>
              <a:defRPr lang="tr-TR" sz="900"/>
            </a:lvl5pPr>
            <a:lvl6pPr marL="2286000" indent="0" latinLnBrk="0">
              <a:buNone/>
              <a:defRPr lang="tr-TR" sz="900"/>
            </a:lvl6pPr>
            <a:lvl7pPr marL="2743200" indent="0" latinLnBrk="0">
              <a:buNone/>
              <a:defRPr lang="tr-TR" sz="900"/>
            </a:lvl7pPr>
            <a:lvl8pPr marL="3200400" indent="0" latinLnBrk="0">
              <a:buNone/>
              <a:defRPr lang="tr-TR" sz="900"/>
            </a:lvl8pPr>
            <a:lvl9pPr marL="3657600" indent="0" latinLnBrk="0">
              <a:buNone/>
              <a:defRPr lang="tr-TR" sz="9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3687B7B4-7191-41ED-9E24-1543188360DE}" type="datetime1">
              <a:rPr lang="tr-TR" smtClean="0"/>
              <a:t>8.01.2024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tr-TR"/>
            </a:pPr>
            <a:endParaRPr kumimoji="0" lang="tr-T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 latinLnBrk="0">
              <a:defRPr lang="tr-TR" sz="3400" b="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 latinLnBrk="0">
              <a:buNone/>
              <a:defRPr lang="tr-TR" sz="3200">
                <a:solidFill>
                  <a:schemeClr val="tx2"/>
                </a:solidFill>
              </a:defRPr>
            </a:lvl1pPr>
            <a:lvl2pPr marL="457200" indent="0" latinLnBrk="0">
              <a:buNone/>
              <a:defRPr lang="tr-TR" sz="2800"/>
            </a:lvl2pPr>
            <a:lvl3pPr marL="914400" indent="0" latinLnBrk="0">
              <a:buNone/>
              <a:defRPr lang="tr-TR" sz="2400"/>
            </a:lvl3pPr>
            <a:lvl4pPr marL="1371600" indent="0" latinLnBrk="0">
              <a:buNone/>
              <a:defRPr lang="tr-TR" sz="2000"/>
            </a:lvl4pPr>
            <a:lvl5pPr marL="1828800" indent="0" latinLnBrk="0">
              <a:buNone/>
              <a:defRPr lang="tr-TR" sz="2000"/>
            </a:lvl5pPr>
            <a:lvl6pPr marL="2286000" indent="0" latinLnBrk="0">
              <a:buNone/>
              <a:defRPr lang="tr-TR" sz="2000"/>
            </a:lvl6pPr>
            <a:lvl7pPr marL="2743200" indent="0" latinLnBrk="0">
              <a:buNone/>
              <a:defRPr lang="tr-TR" sz="2000"/>
            </a:lvl7pPr>
            <a:lvl8pPr marL="3200400" indent="0" latinLnBrk="0">
              <a:buNone/>
              <a:defRPr lang="tr-TR" sz="2000"/>
            </a:lvl8pPr>
            <a:lvl9pPr marL="3657600" indent="0" latinLnBrk="0">
              <a:buNone/>
              <a:defRPr lang="tr-TR"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tr-TR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tr-TR" sz="1200"/>
            </a:lvl2pPr>
            <a:lvl3pPr marL="914400" indent="0" latinLnBrk="0">
              <a:buNone/>
              <a:defRPr lang="tr-TR" sz="1000"/>
            </a:lvl3pPr>
            <a:lvl4pPr marL="1371600" indent="0" latinLnBrk="0">
              <a:buNone/>
              <a:defRPr lang="tr-TR" sz="900"/>
            </a:lvl4pPr>
            <a:lvl5pPr marL="1828800" indent="0" latinLnBrk="0">
              <a:buNone/>
              <a:defRPr lang="tr-TR" sz="900"/>
            </a:lvl5pPr>
            <a:lvl6pPr marL="2286000" indent="0" latinLnBrk="0">
              <a:buNone/>
              <a:defRPr lang="tr-TR" sz="900"/>
            </a:lvl6pPr>
            <a:lvl7pPr marL="2743200" indent="0" latinLnBrk="0">
              <a:buNone/>
              <a:defRPr lang="tr-TR" sz="900"/>
            </a:lvl7pPr>
            <a:lvl8pPr marL="3200400" indent="0" latinLnBrk="0">
              <a:buNone/>
              <a:defRPr lang="tr-TR" sz="900"/>
            </a:lvl8pPr>
            <a:lvl9pPr marL="3657600" indent="0" latinLnBrk="0">
              <a:buNone/>
              <a:defRPr lang="tr-TR" sz="9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32E73F-D577-4084-B9F4-5B5FE33E19AB}" type="datetime1">
              <a:rPr lang="tr-TR" smtClean="0"/>
              <a:t>8.01.2024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25E5F4-1B54-481E-A462-C461AF3F65B9}" type="datetime1">
              <a:rPr lang="tr-TR" smtClean="0"/>
              <a:t>8.01.2024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0D986F-BA10-446A-A1CB-4CDD56FD5C74}" type="datetime1">
              <a:rPr lang="tr-TR" smtClean="0"/>
              <a:t>8.01.2024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C46DD9-9A8F-411D-B597-946818B71DE8}"/>
              </a:ext>
            </a:extLst>
          </p:cNvPr>
          <p:cNvGrpSpPr/>
          <p:nvPr userDrawn="1"/>
        </p:nvGrpSpPr>
        <p:grpSpPr>
          <a:xfrm>
            <a:off x="0" y="6597853"/>
            <a:ext cx="12192000" cy="260147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C8EC325-CE62-415E-834A-7F70F7855117}"/>
              </a:ext>
            </a:extLst>
          </p:cNvPr>
          <p:cNvSpPr/>
          <p:nvPr userDrawn="1"/>
        </p:nvSpPr>
        <p:spPr>
          <a:xfrm flipV="1">
            <a:off x="0" y="3726714"/>
            <a:ext cx="1762125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6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6pPr latinLnBrk="0">
              <a:defRPr lang="tr-TR"/>
            </a:lvl6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818BCA-3ECE-49FB-A0FF-AC5F77D8125E}" type="datetime1">
              <a:rPr lang="tr-TR" smtClean="0"/>
              <a:t>8.01.2024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Başlığ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Dikdörtgen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 latinLnBrk="0">
              <a:defRPr lang="tr-TR" sz="5200" b="0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tr-TR" sz="2400" cap="none" baseline="0">
                <a:solidFill>
                  <a:schemeClr val="tx2"/>
                </a:solidFill>
              </a:defRPr>
            </a:lvl1pPr>
            <a:lvl2pPr marL="457200" indent="0" latinLnBrk="0">
              <a:buNone/>
              <a:defRPr lang="tr-T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tr-T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0490D3-75E6-45AD-B31D-904854EDEF44}" type="datetime1">
              <a:rPr lang="tr-TR" smtClean="0"/>
              <a:t>8.01.2024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ğer Bölüm Başlığ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 latinLnBrk="0">
              <a:defRPr lang="tr-TR" sz="5200" b="0">
                <a:solidFill>
                  <a:schemeClr val="tx1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tr-TR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tr-T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tr-T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7C254F14-2073-4ED8-999B-317D59C85912}" type="datetime1">
              <a:rPr lang="tr-TR" smtClean="0"/>
              <a:t>8.01.2024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 latinLnBrk="0">
              <a:defRPr lang="tr-TR" sz="2000"/>
            </a:lvl1pPr>
            <a:lvl2pPr latinLnBrk="0">
              <a:defRPr lang="tr-TR" sz="1800"/>
            </a:lvl2pPr>
            <a:lvl3pPr latinLnBrk="0">
              <a:defRPr lang="tr-TR" sz="1600"/>
            </a:lvl3pPr>
            <a:lvl4pPr latinLnBrk="0">
              <a:defRPr lang="tr-TR" sz="1400"/>
            </a:lvl4pPr>
            <a:lvl5pPr latinLnBrk="0">
              <a:defRPr lang="tr-TR" sz="1400"/>
            </a:lvl5pPr>
            <a:lvl6pPr latinLnBrk="0">
              <a:defRPr lang="tr-TR" sz="1400"/>
            </a:lvl6pPr>
            <a:lvl7pPr latinLnBrk="0">
              <a:defRPr lang="tr-TR" sz="1400"/>
            </a:lvl7pPr>
            <a:lvl8pPr latinLnBrk="0">
              <a:defRPr lang="tr-TR" sz="1400"/>
            </a:lvl8pPr>
            <a:lvl9pPr latinLnBrk="0">
              <a:defRPr lang="tr-TR" sz="14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 latinLnBrk="0">
              <a:defRPr lang="tr-TR" sz="2000"/>
            </a:lvl1pPr>
            <a:lvl2pPr latinLnBrk="0">
              <a:defRPr lang="tr-TR" sz="1800"/>
            </a:lvl2pPr>
            <a:lvl3pPr latinLnBrk="0">
              <a:defRPr lang="tr-TR" sz="1600"/>
            </a:lvl3pPr>
            <a:lvl4pPr latinLnBrk="0">
              <a:defRPr lang="tr-TR" sz="1400"/>
            </a:lvl4pPr>
            <a:lvl5pPr latinLnBrk="0">
              <a:defRPr lang="tr-TR" sz="1400"/>
            </a:lvl5pPr>
            <a:lvl6pPr latinLnBrk="0">
              <a:defRPr lang="tr-TR" sz="1400"/>
            </a:lvl6pPr>
            <a:lvl7pPr latinLnBrk="0">
              <a:defRPr lang="tr-TR" sz="1400"/>
            </a:lvl7pPr>
            <a:lvl8pPr latinLnBrk="0">
              <a:defRPr lang="tr-TR" sz="1400"/>
            </a:lvl8pPr>
            <a:lvl9pPr latinLnBrk="0">
              <a:defRPr lang="tr-TR" sz="14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202DE6-095D-4BC3-A3BB-FB089E9D5518}" type="datetime1">
              <a:rPr lang="tr-TR" smtClean="0"/>
              <a:t>8.01.2024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tr-TR" sz="2200" b="0" cap="none" baseline="0"/>
            </a:lvl1pPr>
            <a:lvl2pPr marL="457200" indent="0" latinLnBrk="0">
              <a:buNone/>
              <a:defRPr lang="tr-TR" sz="2000" b="1"/>
            </a:lvl2pPr>
            <a:lvl3pPr marL="914400" indent="0" latinLnBrk="0">
              <a:buNone/>
              <a:defRPr lang="tr-TR" sz="1800" b="1"/>
            </a:lvl3pPr>
            <a:lvl4pPr marL="1371600" indent="0" latinLnBrk="0">
              <a:buNone/>
              <a:defRPr lang="tr-TR" sz="1600" b="1"/>
            </a:lvl4pPr>
            <a:lvl5pPr marL="1828800" indent="0" latinLnBrk="0">
              <a:buNone/>
              <a:defRPr lang="tr-TR" sz="1600" b="1"/>
            </a:lvl5pPr>
            <a:lvl6pPr marL="2286000" indent="0" latinLnBrk="0">
              <a:buNone/>
              <a:defRPr lang="tr-TR" sz="1600" b="1"/>
            </a:lvl6pPr>
            <a:lvl7pPr marL="2743200" indent="0" latinLnBrk="0">
              <a:buNone/>
              <a:defRPr lang="tr-TR" sz="1600" b="1"/>
            </a:lvl7pPr>
            <a:lvl8pPr marL="3200400" indent="0" latinLnBrk="0">
              <a:buNone/>
              <a:defRPr lang="tr-TR" sz="1600" b="1"/>
            </a:lvl8pPr>
            <a:lvl9pPr marL="3657600" indent="0" latinLnBrk="0">
              <a:buNone/>
              <a:defRPr lang="tr-TR" sz="1600" b="1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 latinLnBrk="0">
              <a:defRPr lang="tr-TR" sz="1800"/>
            </a:lvl1pPr>
            <a:lvl2pPr latinLnBrk="0">
              <a:defRPr lang="tr-TR" sz="1600"/>
            </a:lvl2pPr>
            <a:lvl3pPr latinLnBrk="0">
              <a:defRPr lang="tr-TR" sz="1400"/>
            </a:lvl3pPr>
            <a:lvl4pPr latinLnBrk="0">
              <a:defRPr lang="tr-TR" sz="1200"/>
            </a:lvl4pPr>
            <a:lvl5pPr latinLnBrk="0">
              <a:defRPr lang="tr-TR" sz="1200"/>
            </a:lvl5pPr>
            <a:lvl6pPr latinLnBrk="0">
              <a:defRPr lang="tr-TR" sz="1200"/>
            </a:lvl6pPr>
            <a:lvl7pPr latinLnBrk="0">
              <a:defRPr lang="tr-TR" sz="1200"/>
            </a:lvl7pPr>
            <a:lvl8pPr latinLnBrk="0">
              <a:defRPr lang="tr-TR" sz="1200"/>
            </a:lvl8pPr>
            <a:lvl9pPr latinLnBrk="0">
              <a:defRPr lang="tr-TR" sz="12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tr-TR" sz="2200" b="0" cap="none" baseline="0"/>
            </a:lvl1pPr>
            <a:lvl2pPr marL="457200" indent="0" latinLnBrk="0">
              <a:buNone/>
              <a:defRPr lang="tr-TR" sz="2000" b="1"/>
            </a:lvl2pPr>
            <a:lvl3pPr marL="914400" indent="0" latinLnBrk="0">
              <a:buNone/>
              <a:defRPr lang="tr-TR" sz="1800" b="1"/>
            </a:lvl3pPr>
            <a:lvl4pPr marL="1371600" indent="0" latinLnBrk="0">
              <a:buNone/>
              <a:defRPr lang="tr-TR" sz="1600" b="1"/>
            </a:lvl4pPr>
            <a:lvl5pPr marL="1828800" indent="0" latinLnBrk="0">
              <a:buNone/>
              <a:defRPr lang="tr-TR" sz="1600" b="1"/>
            </a:lvl5pPr>
            <a:lvl6pPr marL="2286000" indent="0" latinLnBrk="0">
              <a:buNone/>
              <a:defRPr lang="tr-TR" sz="1600" b="1"/>
            </a:lvl6pPr>
            <a:lvl7pPr marL="2743200" indent="0" latinLnBrk="0">
              <a:buNone/>
              <a:defRPr lang="tr-TR" sz="1600" b="1"/>
            </a:lvl7pPr>
            <a:lvl8pPr marL="3200400" indent="0" latinLnBrk="0">
              <a:buNone/>
              <a:defRPr lang="tr-TR" sz="1600" b="1"/>
            </a:lvl8pPr>
            <a:lvl9pPr marL="3657600" indent="0" latinLnBrk="0">
              <a:buNone/>
              <a:defRPr lang="tr-TR" sz="1600" b="1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 latinLnBrk="0">
              <a:defRPr lang="tr-TR" sz="1800"/>
            </a:lvl1pPr>
            <a:lvl2pPr latinLnBrk="0">
              <a:defRPr lang="tr-TR" sz="1600"/>
            </a:lvl2pPr>
            <a:lvl3pPr latinLnBrk="0">
              <a:defRPr lang="tr-TR" sz="1400"/>
            </a:lvl3pPr>
            <a:lvl4pPr latinLnBrk="0">
              <a:defRPr lang="tr-TR" sz="1200"/>
            </a:lvl4pPr>
            <a:lvl5pPr latinLnBrk="0">
              <a:defRPr lang="tr-TR" sz="1200"/>
            </a:lvl5pPr>
            <a:lvl6pPr latinLnBrk="0">
              <a:defRPr lang="tr-TR" sz="1200"/>
            </a:lvl6pPr>
            <a:lvl7pPr latinLnBrk="0">
              <a:defRPr lang="tr-TR" sz="1200"/>
            </a:lvl7pPr>
            <a:lvl8pPr latinLnBrk="0">
              <a:defRPr lang="tr-TR" sz="1200"/>
            </a:lvl8pPr>
            <a:lvl9pPr latinLnBrk="0">
              <a:defRPr lang="tr-TR" sz="12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83F6DB-E180-4BC7-846C-C5623B1BFC92}" type="datetime1">
              <a:rPr lang="tr-TR" smtClean="0"/>
              <a:t>8.01.2024</a:t>
            </a:fld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EE1FF3-F452-4BCB-B2A2-F0435BF280AD}" type="datetime1">
              <a:rPr lang="tr-TR" smtClean="0"/>
              <a:t>8.01.2024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948CE1F4-B2D1-4109-B99C-123090DBAF68}" type="datetime1">
              <a:rPr lang="tr-TR" smtClean="0"/>
              <a:t>8.01.2024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 latinLnBrk="0">
              <a:defRPr lang="tr-TR" sz="3400" b="0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 latinLnBrk="0">
              <a:defRPr lang="tr-TR" sz="2000"/>
            </a:lvl1pPr>
            <a:lvl2pPr latinLnBrk="0">
              <a:defRPr lang="tr-TR" sz="1800"/>
            </a:lvl2pPr>
            <a:lvl3pPr latinLnBrk="0">
              <a:defRPr lang="tr-TR" sz="1600"/>
            </a:lvl3pPr>
            <a:lvl4pPr latinLnBrk="0">
              <a:defRPr lang="tr-TR" sz="1400"/>
            </a:lvl4pPr>
            <a:lvl5pPr latinLnBrk="0">
              <a:defRPr lang="tr-TR" sz="1400"/>
            </a:lvl5pPr>
            <a:lvl6pPr latinLnBrk="0">
              <a:defRPr lang="tr-TR" sz="1400"/>
            </a:lvl6pPr>
            <a:lvl7pPr latinLnBrk="0">
              <a:defRPr lang="tr-TR" sz="1400"/>
            </a:lvl7pPr>
            <a:lvl8pPr latinLnBrk="0">
              <a:defRPr lang="tr-TR" sz="1400"/>
            </a:lvl8pPr>
            <a:lvl9pPr latinLnBrk="0">
              <a:defRPr lang="tr-TR" sz="14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tr-TR" sz="1600"/>
            </a:lvl1pPr>
            <a:lvl2pPr marL="457200" indent="0" latinLnBrk="0">
              <a:buNone/>
              <a:defRPr lang="tr-TR" sz="1200"/>
            </a:lvl2pPr>
            <a:lvl3pPr marL="914400" indent="0" latinLnBrk="0">
              <a:buNone/>
              <a:defRPr lang="tr-TR" sz="1000"/>
            </a:lvl3pPr>
            <a:lvl4pPr marL="1371600" indent="0" latinLnBrk="0">
              <a:buNone/>
              <a:defRPr lang="tr-TR" sz="900"/>
            </a:lvl4pPr>
            <a:lvl5pPr marL="1828800" indent="0" latinLnBrk="0">
              <a:buNone/>
              <a:defRPr lang="tr-TR" sz="900"/>
            </a:lvl5pPr>
            <a:lvl6pPr marL="2286000" indent="0" latinLnBrk="0">
              <a:buNone/>
              <a:defRPr lang="tr-TR" sz="900"/>
            </a:lvl6pPr>
            <a:lvl7pPr marL="2743200" indent="0" latinLnBrk="0">
              <a:buNone/>
              <a:defRPr lang="tr-TR" sz="900"/>
            </a:lvl7pPr>
            <a:lvl8pPr marL="3200400" indent="0" latinLnBrk="0">
              <a:buNone/>
              <a:defRPr lang="tr-TR" sz="900"/>
            </a:lvl8pPr>
            <a:lvl9pPr marL="3657600" indent="0" latinLnBrk="0">
              <a:buNone/>
              <a:defRPr lang="tr-TR" sz="9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2BFA52-8659-45E7-B74B-8BC223B7977F}" type="datetime1">
              <a:rPr lang="tr-TR" smtClean="0"/>
              <a:t>8.01.2024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Dikdörtgen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  <a:p>
            <a:pPr lvl="5"/>
            <a:r>
              <a:rPr lang="tr-TR" dirty="0" err="1"/>
              <a:t>Sixth</a:t>
            </a:r>
            <a:endParaRPr lang="tr-TR" dirty="0"/>
          </a:p>
          <a:p>
            <a:pPr lvl="6"/>
            <a:r>
              <a:rPr lang="tr-TR" dirty="0" err="1"/>
              <a:t>Seventh</a:t>
            </a:r>
            <a:endParaRPr lang="tr-TR" dirty="0"/>
          </a:p>
          <a:p>
            <a:pPr lvl="7"/>
            <a:r>
              <a:rPr lang="tr-TR" dirty="0"/>
              <a:t>Sekizinci</a:t>
            </a:r>
          </a:p>
          <a:p>
            <a:pPr lvl="8"/>
            <a:r>
              <a:rPr lang="tr-TR" dirty="0"/>
              <a:t>Dokuzuncu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tr-TR" sz="800">
                <a:solidFill>
                  <a:schemeClr val="bg2"/>
                </a:solidFill>
              </a:defRPr>
            </a:lvl1pPr>
          </a:lstStyle>
          <a:p>
            <a:fld id="{EBD4E3B6-A0EB-4921-94AC-267365A38E44}" type="datetime1">
              <a:rPr lang="tr-TR" smtClean="0"/>
              <a:t>8.01.2024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tr-TR" sz="800" cap="all" baseline="0">
                <a:solidFill>
                  <a:schemeClr val="bg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tr-TR"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  <p:sldLayoutId id="2147483664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lang="tr-TR"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lang="tr-TR"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lang="tr-TR"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tr-TR"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tr-TR"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tr-TR"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tr-TR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tr-TR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tr-TR"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tr-TR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lt Konu Başlığı 3"/>
          <p:cNvSpPr txBox="1">
            <a:spLocks/>
          </p:cNvSpPr>
          <p:nvPr/>
        </p:nvSpPr>
        <p:spPr>
          <a:xfrm>
            <a:off x="1117600" y="2279199"/>
            <a:ext cx="10591800" cy="102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2500" dirty="0"/>
          </a:p>
        </p:txBody>
      </p:sp>
      <p:sp>
        <p:nvSpPr>
          <p:cNvPr id="20" name="Dikdörtgen 19"/>
          <p:cNvSpPr/>
          <p:nvPr/>
        </p:nvSpPr>
        <p:spPr>
          <a:xfrm>
            <a:off x="-4293" y="6116124"/>
            <a:ext cx="12192000" cy="741876"/>
          </a:xfrm>
          <a:prstGeom prst="rect">
            <a:avLst/>
          </a:prstGeom>
          <a:solidFill>
            <a:srgbClr val="252F4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object 14"/>
          <p:cNvSpPr/>
          <p:nvPr/>
        </p:nvSpPr>
        <p:spPr>
          <a:xfrm>
            <a:off x="-4294" y="6116124"/>
            <a:ext cx="5414493" cy="741876"/>
          </a:xfrm>
          <a:custGeom>
            <a:avLst/>
            <a:gdLst/>
            <a:ahLst/>
            <a:cxnLst/>
            <a:rect l="l" t="t" r="r" b="b"/>
            <a:pathLst>
              <a:path w="8351519" h="1028700">
                <a:moveTo>
                  <a:pt x="8351035" y="1028699"/>
                </a:moveTo>
                <a:lnTo>
                  <a:pt x="8282423" y="1028699"/>
                </a:lnTo>
                <a:lnTo>
                  <a:pt x="7313013" y="34255"/>
                </a:lnTo>
                <a:lnTo>
                  <a:pt x="7348224" y="0"/>
                </a:lnTo>
                <a:lnTo>
                  <a:pt x="8351035" y="1028699"/>
                </a:lnTo>
                <a:close/>
              </a:path>
              <a:path w="8351519" h="1028700">
                <a:moveTo>
                  <a:pt x="7952266" y="1028699"/>
                </a:moveTo>
                <a:lnTo>
                  <a:pt x="7886189" y="1028699"/>
                </a:lnTo>
                <a:lnTo>
                  <a:pt x="6916161" y="33623"/>
                </a:lnTo>
                <a:lnTo>
                  <a:pt x="6950075" y="629"/>
                </a:lnTo>
                <a:lnTo>
                  <a:pt x="7952266" y="1028699"/>
                </a:lnTo>
                <a:close/>
              </a:path>
              <a:path w="8351519" h="1028700">
                <a:moveTo>
                  <a:pt x="7553497" y="1028699"/>
                </a:moveTo>
                <a:lnTo>
                  <a:pt x="7489954" y="1028699"/>
                </a:lnTo>
                <a:lnTo>
                  <a:pt x="6519310" y="32990"/>
                </a:lnTo>
                <a:lnTo>
                  <a:pt x="6551923" y="1261"/>
                </a:lnTo>
                <a:lnTo>
                  <a:pt x="7553497" y="1028699"/>
                </a:lnTo>
                <a:close/>
              </a:path>
              <a:path w="8351519" h="1028700">
                <a:moveTo>
                  <a:pt x="7154728" y="1028699"/>
                </a:moveTo>
                <a:lnTo>
                  <a:pt x="7093719" y="1028699"/>
                </a:lnTo>
                <a:lnTo>
                  <a:pt x="6122459" y="32357"/>
                </a:lnTo>
                <a:lnTo>
                  <a:pt x="6153771" y="1894"/>
                </a:lnTo>
                <a:lnTo>
                  <a:pt x="7154728" y="1028699"/>
                </a:lnTo>
                <a:close/>
              </a:path>
              <a:path w="8351519" h="1028700">
                <a:moveTo>
                  <a:pt x="6755960" y="1028699"/>
                </a:moveTo>
                <a:lnTo>
                  <a:pt x="6697485" y="1028699"/>
                </a:lnTo>
                <a:lnTo>
                  <a:pt x="5725607" y="31724"/>
                </a:lnTo>
                <a:lnTo>
                  <a:pt x="5755619" y="2526"/>
                </a:lnTo>
                <a:lnTo>
                  <a:pt x="6755960" y="1028699"/>
                </a:lnTo>
                <a:close/>
              </a:path>
              <a:path w="8351519" h="1028700">
                <a:moveTo>
                  <a:pt x="6357191" y="1028699"/>
                </a:moveTo>
                <a:lnTo>
                  <a:pt x="6301250" y="1028699"/>
                </a:lnTo>
                <a:lnTo>
                  <a:pt x="5328756" y="31092"/>
                </a:lnTo>
                <a:lnTo>
                  <a:pt x="5357467" y="3159"/>
                </a:lnTo>
                <a:lnTo>
                  <a:pt x="6357191" y="1028699"/>
                </a:lnTo>
                <a:close/>
              </a:path>
              <a:path w="8351519" h="1028700">
                <a:moveTo>
                  <a:pt x="5958423" y="1028699"/>
                </a:moveTo>
                <a:lnTo>
                  <a:pt x="5905015" y="1028699"/>
                </a:lnTo>
                <a:lnTo>
                  <a:pt x="4931904" y="30459"/>
                </a:lnTo>
                <a:lnTo>
                  <a:pt x="4959315" y="3792"/>
                </a:lnTo>
                <a:lnTo>
                  <a:pt x="5958423" y="1028699"/>
                </a:lnTo>
                <a:close/>
              </a:path>
              <a:path w="8351519" h="1028700">
                <a:moveTo>
                  <a:pt x="5559654" y="1028699"/>
                </a:moveTo>
                <a:lnTo>
                  <a:pt x="5508780" y="1028699"/>
                </a:lnTo>
                <a:lnTo>
                  <a:pt x="4535052" y="29826"/>
                </a:lnTo>
                <a:lnTo>
                  <a:pt x="4561163" y="4424"/>
                </a:lnTo>
                <a:lnTo>
                  <a:pt x="5559654" y="1028699"/>
                </a:lnTo>
                <a:close/>
              </a:path>
              <a:path w="8351519" h="1028700">
                <a:moveTo>
                  <a:pt x="5160885" y="1028699"/>
                </a:moveTo>
                <a:lnTo>
                  <a:pt x="5112545" y="1028699"/>
                </a:lnTo>
                <a:lnTo>
                  <a:pt x="4138201" y="29194"/>
                </a:lnTo>
                <a:lnTo>
                  <a:pt x="4163011" y="5057"/>
                </a:lnTo>
                <a:lnTo>
                  <a:pt x="5160885" y="1028699"/>
                </a:lnTo>
                <a:close/>
              </a:path>
              <a:path w="8351519" h="1028700">
                <a:moveTo>
                  <a:pt x="4762116" y="1028699"/>
                </a:moveTo>
                <a:lnTo>
                  <a:pt x="4716310" y="1028699"/>
                </a:lnTo>
                <a:lnTo>
                  <a:pt x="3741350" y="28561"/>
                </a:lnTo>
                <a:lnTo>
                  <a:pt x="3764859" y="5690"/>
                </a:lnTo>
                <a:lnTo>
                  <a:pt x="4762116" y="1028699"/>
                </a:lnTo>
                <a:close/>
              </a:path>
              <a:path w="8351519" h="1028700">
                <a:moveTo>
                  <a:pt x="4363347" y="1028699"/>
                </a:moveTo>
                <a:lnTo>
                  <a:pt x="4320075" y="1028699"/>
                </a:lnTo>
                <a:lnTo>
                  <a:pt x="3344498" y="27929"/>
                </a:lnTo>
                <a:lnTo>
                  <a:pt x="3366707" y="6323"/>
                </a:lnTo>
                <a:lnTo>
                  <a:pt x="4363347" y="1028699"/>
                </a:lnTo>
                <a:close/>
              </a:path>
              <a:path w="8351519" h="1028700">
                <a:moveTo>
                  <a:pt x="3964578" y="1028699"/>
                </a:moveTo>
                <a:lnTo>
                  <a:pt x="3923840" y="1028699"/>
                </a:lnTo>
                <a:lnTo>
                  <a:pt x="2947647" y="27296"/>
                </a:lnTo>
                <a:lnTo>
                  <a:pt x="2968555" y="6955"/>
                </a:lnTo>
                <a:lnTo>
                  <a:pt x="3964578" y="1028699"/>
                </a:lnTo>
                <a:close/>
              </a:path>
              <a:path w="8351519" h="1028700">
                <a:moveTo>
                  <a:pt x="3565809" y="1028699"/>
                </a:moveTo>
                <a:lnTo>
                  <a:pt x="3527606" y="1028699"/>
                </a:lnTo>
                <a:lnTo>
                  <a:pt x="2550796" y="26663"/>
                </a:lnTo>
                <a:lnTo>
                  <a:pt x="2570402" y="7588"/>
                </a:lnTo>
                <a:lnTo>
                  <a:pt x="3565809" y="1028699"/>
                </a:lnTo>
                <a:close/>
              </a:path>
              <a:path w="8351519" h="1028700">
                <a:moveTo>
                  <a:pt x="3167041" y="1028699"/>
                </a:moveTo>
                <a:lnTo>
                  <a:pt x="3131371" y="1028699"/>
                </a:lnTo>
                <a:lnTo>
                  <a:pt x="2153944" y="26031"/>
                </a:lnTo>
                <a:lnTo>
                  <a:pt x="2172251" y="8221"/>
                </a:lnTo>
                <a:lnTo>
                  <a:pt x="3167041" y="1028699"/>
                </a:lnTo>
                <a:close/>
              </a:path>
              <a:path w="8351519" h="1028700">
                <a:moveTo>
                  <a:pt x="2768272" y="1028699"/>
                </a:moveTo>
                <a:lnTo>
                  <a:pt x="2735136" y="1028699"/>
                </a:lnTo>
                <a:lnTo>
                  <a:pt x="1757093" y="25398"/>
                </a:lnTo>
                <a:lnTo>
                  <a:pt x="1774098" y="8853"/>
                </a:lnTo>
                <a:lnTo>
                  <a:pt x="2768272" y="1028699"/>
                </a:lnTo>
                <a:close/>
              </a:path>
              <a:path w="8351519" h="1028700">
                <a:moveTo>
                  <a:pt x="2369503" y="1028699"/>
                </a:moveTo>
                <a:lnTo>
                  <a:pt x="2338902" y="1028699"/>
                </a:lnTo>
                <a:lnTo>
                  <a:pt x="1360242" y="24765"/>
                </a:lnTo>
                <a:lnTo>
                  <a:pt x="1375947" y="9486"/>
                </a:lnTo>
                <a:lnTo>
                  <a:pt x="2369503" y="1028699"/>
                </a:lnTo>
                <a:close/>
              </a:path>
              <a:path w="8351519" h="1028700">
                <a:moveTo>
                  <a:pt x="1970735" y="1028699"/>
                </a:moveTo>
                <a:lnTo>
                  <a:pt x="1942667" y="1028699"/>
                </a:lnTo>
                <a:lnTo>
                  <a:pt x="963390" y="24132"/>
                </a:lnTo>
                <a:lnTo>
                  <a:pt x="977795" y="10118"/>
                </a:lnTo>
                <a:lnTo>
                  <a:pt x="1970735" y="1028699"/>
                </a:lnTo>
                <a:close/>
              </a:path>
              <a:path w="8351519" h="1028700">
                <a:moveTo>
                  <a:pt x="1571966" y="1028699"/>
                </a:moveTo>
                <a:lnTo>
                  <a:pt x="1546432" y="1028699"/>
                </a:lnTo>
                <a:lnTo>
                  <a:pt x="566538" y="23500"/>
                </a:lnTo>
                <a:lnTo>
                  <a:pt x="579643" y="10751"/>
                </a:lnTo>
                <a:lnTo>
                  <a:pt x="1571966" y="1028699"/>
                </a:lnTo>
                <a:close/>
              </a:path>
              <a:path w="8351519" h="1028700">
                <a:moveTo>
                  <a:pt x="1173197" y="1028699"/>
                </a:moveTo>
                <a:lnTo>
                  <a:pt x="1150197" y="1028699"/>
                </a:lnTo>
                <a:lnTo>
                  <a:pt x="169687" y="22867"/>
                </a:lnTo>
                <a:lnTo>
                  <a:pt x="181491" y="11384"/>
                </a:lnTo>
                <a:lnTo>
                  <a:pt x="1173197" y="1028699"/>
                </a:lnTo>
                <a:close/>
              </a:path>
              <a:path w="8351519" h="1028700">
                <a:moveTo>
                  <a:pt x="774429" y="1028699"/>
                </a:moveTo>
                <a:lnTo>
                  <a:pt x="753962" y="1028699"/>
                </a:lnTo>
                <a:lnTo>
                  <a:pt x="0" y="255265"/>
                </a:lnTo>
                <a:lnTo>
                  <a:pt x="0" y="234272"/>
                </a:lnTo>
                <a:lnTo>
                  <a:pt x="774429" y="1028699"/>
                </a:lnTo>
                <a:close/>
              </a:path>
              <a:path w="8351519" h="1028700">
                <a:moveTo>
                  <a:pt x="375659" y="1028699"/>
                </a:moveTo>
                <a:lnTo>
                  <a:pt x="357727" y="1028699"/>
                </a:lnTo>
                <a:lnTo>
                  <a:pt x="0" y="661733"/>
                </a:lnTo>
                <a:lnTo>
                  <a:pt x="0" y="643339"/>
                </a:lnTo>
                <a:lnTo>
                  <a:pt x="375659" y="1028699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1200">
              <a:solidFill>
                <a:schemeClr val="bg1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234" y="6175561"/>
            <a:ext cx="1097838" cy="690508"/>
          </a:xfrm>
          <a:prstGeom prst="rect">
            <a:avLst/>
          </a:prstGeom>
        </p:spPr>
      </p:pic>
      <p:sp>
        <p:nvSpPr>
          <p:cNvPr id="17" name="object 15"/>
          <p:cNvSpPr/>
          <p:nvPr/>
        </p:nvSpPr>
        <p:spPr>
          <a:xfrm>
            <a:off x="6952107" y="6157357"/>
            <a:ext cx="5173874" cy="659409"/>
          </a:xfrm>
          <a:custGeom>
            <a:avLst/>
            <a:gdLst/>
            <a:ahLst/>
            <a:cxnLst/>
            <a:rect l="l" t="t" r="r" b="b"/>
            <a:pathLst>
              <a:path w="7649209" h="1027429">
                <a:moveTo>
                  <a:pt x="7648835" y="141927"/>
                </a:moveTo>
                <a:lnTo>
                  <a:pt x="7540177" y="30462"/>
                </a:lnTo>
                <a:lnTo>
                  <a:pt x="7571489" y="0"/>
                </a:lnTo>
                <a:lnTo>
                  <a:pt x="7648835" y="79343"/>
                </a:lnTo>
                <a:lnTo>
                  <a:pt x="7648835" y="141927"/>
                </a:lnTo>
                <a:close/>
              </a:path>
              <a:path w="7649209" h="1027429">
                <a:moveTo>
                  <a:pt x="7648835" y="548394"/>
                </a:moveTo>
                <a:lnTo>
                  <a:pt x="7143325" y="29830"/>
                </a:lnTo>
                <a:lnTo>
                  <a:pt x="7173337" y="632"/>
                </a:lnTo>
                <a:lnTo>
                  <a:pt x="7648835" y="488409"/>
                </a:lnTo>
                <a:lnTo>
                  <a:pt x="7648835" y="548394"/>
                </a:lnTo>
                <a:close/>
              </a:path>
              <a:path w="7649209" h="1027429">
                <a:moveTo>
                  <a:pt x="7648835" y="954861"/>
                </a:moveTo>
                <a:lnTo>
                  <a:pt x="6746474" y="29197"/>
                </a:lnTo>
                <a:lnTo>
                  <a:pt x="6775185" y="1265"/>
                </a:lnTo>
                <a:lnTo>
                  <a:pt x="7648835" y="897476"/>
                </a:lnTo>
                <a:lnTo>
                  <a:pt x="7648835" y="954861"/>
                </a:lnTo>
                <a:close/>
              </a:path>
              <a:path w="7649209" h="1027429">
                <a:moveTo>
                  <a:pt x="7376141" y="1026805"/>
                </a:moveTo>
                <a:lnTo>
                  <a:pt x="7322733" y="1026805"/>
                </a:lnTo>
                <a:lnTo>
                  <a:pt x="6349622" y="28565"/>
                </a:lnTo>
                <a:lnTo>
                  <a:pt x="6377033" y="1897"/>
                </a:lnTo>
                <a:lnTo>
                  <a:pt x="7376141" y="1026805"/>
                </a:lnTo>
                <a:close/>
              </a:path>
              <a:path w="7649209" h="1027429">
                <a:moveTo>
                  <a:pt x="6977372" y="1026805"/>
                </a:moveTo>
                <a:lnTo>
                  <a:pt x="6926498" y="1026805"/>
                </a:lnTo>
                <a:lnTo>
                  <a:pt x="5952770" y="27932"/>
                </a:lnTo>
                <a:lnTo>
                  <a:pt x="5978881" y="2530"/>
                </a:lnTo>
                <a:lnTo>
                  <a:pt x="6977372" y="1026805"/>
                </a:lnTo>
                <a:close/>
              </a:path>
              <a:path w="7649209" h="1027429">
                <a:moveTo>
                  <a:pt x="6578603" y="1026805"/>
                </a:moveTo>
                <a:lnTo>
                  <a:pt x="6530263" y="1026805"/>
                </a:lnTo>
                <a:lnTo>
                  <a:pt x="5555919" y="27299"/>
                </a:lnTo>
                <a:lnTo>
                  <a:pt x="5580729" y="3162"/>
                </a:lnTo>
                <a:lnTo>
                  <a:pt x="6578603" y="1026805"/>
                </a:lnTo>
                <a:close/>
              </a:path>
              <a:path w="7649209" h="1027429">
                <a:moveTo>
                  <a:pt x="6179834" y="1026805"/>
                </a:moveTo>
                <a:lnTo>
                  <a:pt x="6134028" y="1026805"/>
                </a:lnTo>
                <a:lnTo>
                  <a:pt x="5159068" y="26667"/>
                </a:lnTo>
                <a:lnTo>
                  <a:pt x="5182577" y="3796"/>
                </a:lnTo>
                <a:lnTo>
                  <a:pt x="6179834" y="1026805"/>
                </a:lnTo>
                <a:close/>
              </a:path>
              <a:path w="7649209" h="1027429">
                <a:moveTo>
                  <a:pt x="5781065" y="1026805"/>
                </a:moveTo>
                <a:lnTo>
                  <a:pt x="5737793" y="1026805"/>
                </a:lnTo>
                <a:lnTo>
                  <a:pt x="4762216" y="26034"/>
                </a:lnTo>
                <a:lnTo>
                  <a:pt x="4784425" y="4428"/>
                </a:lnTo>
                <a:lnTo>
                  <a:pt x="5781065" y="1026805"/>
                </a:lnTo>
                <a:close/>
              </a:path>
              <a:path w="7649209" h="1027429">
                <a:moveTo>
                  <a:pt x="5382296" y="1026805"/>
                </a:moveTo>
                <a:lnTo>
                  <a:pt x="5341558" y="1026805"/>
                </a:lnTo>
                <a:lnTo>
                  <a:pt x="4365365" y="25402"/>
                </a:lnTo>
                <a:lnTo>
                  <a:pt x="4386273" y="5061"/>
                </a:lnTo>
                <a:lnTo>
                  <a:pt x="5382296" y="1026805"/>
                </a:lnTo>
                <a:close/>
              </a:path>
              <a:path w="7649209" h="1027429">
                <a:moveTo>
                  <a:pt x="4983528" y="1026805"/>
                </a:moveTo>
                <a:lnTo>
                  <a:pt x="4945324" y="1026805"/>
                </a:lnTo>
                <a:lnTo>
                  <a:pt x="3968514" y="24769"/>
                </a:lnTo>
                <a:lnTo>
                  <a:pt x="3988121" y="5694"/>
                </a:lnTo>
                <a:lnTo>
                  <a:pt x="4983528" y="1026805"/>
                </a:lnTo>
                <a:close/>
              </a:path>
              <a:path w="7649209" h="1027429">
                <a:moveTo>
                  <a:pt x="4584759" y="1026805"/>
                </a:moveTo>
                <a:lnTo>
                  <a:pt x="4549089" y="1026805"/>
                </a:lnTo>
                <a:lnTo>
                  <a:pt x="3571662" y="24136"/>
                </a:lnTo>
                <a:lnTo>
                  <a:pt x="3589969" y="6326"/>
                </a:lnTo>
                <a:lnTo>
                  <a:pt x="4584759" y="1026805"/>
                </a:lnTo>
                <a:close/>
              </a:path>
              <a:path w="7649209" h="1027429">
                <a:moveTo>
                  <a:pt x="4185990" y="1026805"/>
                </a:moveTo>
                <a:lnTo>
                  <a:pt x="4152855" y="1026805"/>
                </a:lnTo>
                <a:lnTo>
                  <a:pt x="3174811" y="23503"/>
                </a:lnTo>
                <a:lnTo>
                  <a:pt x="3191817" y="6959"/>
                </a:lnTo>
                <a:lnTo>
                  <a:pt x="4185990" y="1026805"/>
                </a:lnTo>
                <a:close/>
              </a:path>
              <a:path w="7649209" h="1027429">
                <a:moveTo>
                  <a:pt x="3787222" y="1026805"/>
                </a:moveTo>
                <a:lnTo>
                  <a:pt x="3756620" y="1026805"/>
                </a:lnTo>
                <a:lnTo>
                  <a:pt x="2777960" y="22871"/>
                </a:lnTo>
                <a:lnTo>
                  <a:pt x="2793665" y="7591"/>
                </a:lnTo>
                <a:lnTo>
                  <a:pt x="3787222" y="1026805"/>
                </a:lnTo>
                <a:close/>
              </a:path>
              <a:path w="7649209" h="1027429">
                <a:moveTo>
                  <a:pt x="3388453" y="1026805"/>
                </a:moveTo>
                <a:lnTo>
                  <a:pt x="3360385" y="1026805"/>
                </a:lnTo>
                <a:lnTo>
                  <a:pt x="2381108" y="22238"/>
                </a:lnTo>
                <a:lnTo>
                  <a:pt x="2395513" y="8224"/>
                </a:lnTo>
                <a:lnTo>
                  <a:pt x="3388453" y="1026805"/>
                </a:lnTo>
                <a:close/>
              </a:path>
              <a:path w="7649209" h="1027429">
                <a:moveTo>
                  <a:pt x="2989685" y="1026805"/>
                </a:moveTo>
                <a:lnTo>
                  <a:pt x="2964150" y="1026805"/>
                </a:lnTo>
                <a:lnTo>
                  <a:pt x="1984256" y="21605"/>
                </a:lnTo>
                <a:lnTo>
                  <a:pt x="1997361" y="8857"/>
                </a:lnTo>
                <a:lnTo>
                  <a:pt x="2989685" y="1026805"/>
                </a:lnTo>
                <a:close/>
              </a:path>
              <a:path w="7649209" h="1027429">
                <a:moveTo>
                  <a:pt x="2590916" y="1026805"/>
                </a:moveTo>
                <a:lnTo>
                  <a:pt x="2567915" y="1026805"/>
                </a:lnTo>
                <a:lnTo>
                  <a:pt x="1587405" y="20973"/>
                </a:lnTo>
                <a:lnTo>
                  <a:pt x="1599209" y="9489"/>
                </a:lnTo>
                <a:lnTo>
                  <a:pt x="2590916" y="1026805"/>
                </a:lnTo>
                <a:close/>
              </a:path>
              <a:path w="7649209" h="1027429">
                <a:moveTo>
                  <a:pt x="2192147" y="1026805"/>
                </a:moveTo>
                <a:lnTo>
                  <a:pt x="2171680" y="1026805"/>
                </a:lnTo>
                <a:lnTo>
                  <a:pt x="1190554" y="20340"/>
                </a:lnTo>
                <a:lnTo>
                  <a:pt x="1201057" y="10122"/>
                </a:lnTo>
                <a:lnTo>
                  <a:pt x="2192147" y="1026805"/>
                </a:lnTo>
                <a:close/>
              </a:path>
              <a:path w="7649209" h="1027429">
                <a:moveTo>
                  <a:pt x="1793378" y="1026805"/>
                </a:moveTo>
                <a:lnTo>
                  <a:pt x="1775445" y="1026805"/>
                </a:lnTo>
                <a:lnTo>
                  <a:pt x="793702" y="19708"/>
                </a:lnTo>
                <a:lnTo>
                  <a:pt x="802905" y="10755"/>
                </a:lnTo>
                <a:lnTo>
                  <a:pt x="1793378" y="1026805"/>
                </a:lnTo>
                <a:close/>
              </a:path>
              <a:path w="7649209" h="1027429">
                <a:moveTo>
                  <a:pt x="1394609" y="1026805"/>
                </a:moveTo>
                <a:lnTo>
                  <a:pt x="1379210" y="1026805"/>
                </a:lnTo>
                <a:lnTo>
                  <a:pt x="396851" y="19075"/>
                </a:lnTo>
                <a:lnTo>
                  <a:pt x="404753" y="11388"/>
                </a:lnTo>
                <a:lnTo>
                  <a:pt x="1394609" y="1026805"/>
                </a:lnTo>
                <a:close/>
              </a:path>
              <a:path w="7649209" h="1027429">
                <a:moveTo>
                  <a:pt x="995840" y="1026805"/>
                </a:moveTo>
                <a:lnTo>
                  <a:pt x="982976" y="1026805"/>
                </a:lnTo>
                <a:lnTo>
                  <a:pt x="0" y="18442"/>
                </a:lnTo>
                <a:lnTo>
                  <a:pt x="6601" y="12020"/>
                </a:lnTo>
                <a:lnTo>
                  <a:pt x="995840" y="102680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7"/>
          <p:cNvSpPr txBox="1">
            <a:spLocks/>
          </p:cNvSpPr>
          <p:nvPr/>
        </p:nvSpPr>
        <p:spPr>
          <a:xfrm>
            <a:off x="428053" y="259057"/>
            <a:ext cx="11506200" cy="1854781"/>
          </a:xfrm>
          <a:prstGeom prst="rect">
            <a:avLst/>
          </a:prstGeom>
        </p:spPr>
        <p:txBody>
          <a:bodyPr vert="horz" wrap="square" lIns="0" tIns="8043" rIns="0" bIns="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lang="tr-TR" sz="3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67" algn="ctr">
              <a:lnSpc>
                <a:spcPct val="100000"/>
              </a:lnSpc>
              <a:spcBef>
                <a:spcPts val="63"/>
              </a:spcBef>
            </a:pPr>
            <a:r>
              <a:rPr lang="tr-TR" sz="4000" b="1" spc="-143" dirty="0" smtClean="0">
                <a:solidFill>
                  <a:srgbClr val="252F4E"/>
                </a:solidFill>
                <a:latin typeface="Square721 BT" panose="020B0504020202060204" pitchFamily="34" charset="0"/>
                <a:cs typeface="Tahoma"/>
              </a:rPr>
              <a:t>2024 YILI İSTANBUL BÜYÜKŞEHİR BELEDİYESİ YEREL SEÇİM </a:t>
            </a:r>
            <a:br>
              <a:rPr lang="tr-TR" sz="4000" b="1" spc="-143" dirty="0" smtClean="0">
                <a:solidFill>
                  <a:srgbClr val="252F4E"/>
                </a:solidFill>
                <a:latin typeface="Square721 BT" panose="020B0504020202060204" pitchFamily="34" charset="0"/>
                <a:cs typeface="Tahoma"/>
              </a:rPr>
            </a:br>
            <a:r>
              <a:rPr lang="tr-TR" sz="4000" b="1" spc="-143" dirty="0" smtClean="0">
                <a:solidFill>
                  <a:srgbClr val="252F4E"/>
                </a:solidFill>
                <a:latin typeface="Square721 BT" panose="020B0504020202060204" pitchFamily="34" charset="0"/>
                <a:cs typeface="Tahoma"/>
              </a:rPr>
              <a:t>ARAŞTIRMASI</a:t>
            </a:r>
            <a:endParaRPr lang="tr-TR" sz="4000" dirty="0">
              <a:solidFill>
                <a:srgbClr val="FF0000"/>
              </a:solidFill>
              <a:latin typeface="Square721 BT" panose="020B0504020202060204" pitchFamily="34" charset="0"/>
              <a:cs typeface="Tahoma"/>
            </a:endParaRPr>
          </a:p>
        </p:txBody>
      </p:sp>
      <p:sp>
        <p:nvSpPr>
          <p:cNvPr id="15" name="Alt Konu Başlığı 3"/>
          <p:cNvSpPr txBox="1">
            <a:spLocks/>
          </p:cNvSpPr>
          <p:nvPr/>
        </p:nvSpPr>
        <p:spPr>
          <a:xfrm>
            <a:off x="9064717" y="1914109"/>
            <a:ext cx="3166595" cy="452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tr-TR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tr-TR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tr-TR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tr-TR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tr-TR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tr-TR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tr-TR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tr-TR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buNone/>
            </a:pPr>
            <a:r>
              <a:rPr lang="tr-TR" sz="3000" b="1" dirty="0" smtClean="0">
                <a:solidFill>
                  <a:srgbClr val="C00000"/>
                </a:solidFill>
                <a:latin typeface="Swis721 WGL4 BT" panose="020B0504020202020204" pitchFamily="34" charset="0"/>
              </a:rPr>
              <a:t>ARALIK - 2023</a:t>
            </a:r>
            <a:endParaRPr lang="tr-TR" sz="3000" b="1" dirty="0">
              <a:solidFill>
                <a:srgbClr val="C00000"/>
              </a:solidFill>
              <a:latin typeface="Swis721 WGL4 BT" panose="020B0504020202020204" pitchFamily="34" charset="0"/>
            </a:endParaRPr>
          </a:p>
        </p:txBody>
      </p:sp>
      <p:grpSp>
        <p:nvGrpSpPr>
          <p:cNvPr id="10" name="object 2"/>
          <p:cNvGrpSpPr/>
          <p:nvPr/>
        </p:nvGrpSpPr>
        <p:grpSpPr>
          <a:xfrm>
            <a:off x="-3047" y="2453639"/>
            <a:ext cx="12195175" cy="4407535"/>
            <a:chOff x="-3047" y="2453639"/>
            <a:chExt cx="12195175" cy="4407535"/>
          </a:xfrm>
        </p:grpSpPr>
        <p:pic>
          <p:nvPicPr>
            <p:cNvPr id="11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085273"/>
              <a:ext cx="12191999" cy="772723"/>
            </a:xfrm>
            <a:prstGeom prst="rect">
              <a:avLst/>
            </a:prstGeom>
          </p:spPr>
        </p:pic>
        <p:sp>
          <p:nvSpPr>
            <p:cNvPr id="12" name="object 4"/>
            <p:cNvSpPr/>
            <p:nvPr/>
          </p:nvSpPr>
          <p:spPr>
            <a:xfrm>
              <a:off x="0" y="6115811"/>
              <a:ext cx="12187555" cy="742315"/>
            </a:xfrm>
            <a:custGeom>
              <a:avLst/>
              <a:gdLst/>
              <a:ahLst/>
              <a:cxnLst/>
              <a:rect l="l" t="t" r="r" b="b"/>
              <a:pathLst>
                <a:path w="12187555" h="742315">
                  <a:moveTo>
                    <a:pt x="12187428" y="742186"/>
                  </a:moveTo>
                  <a:lnTo>
                    <a:pt x="12187428" y="0"/>
                  </a:lnTo>
                  <a:lnTo>
                    <a:pt x="0" y="0"/>
                  </a:lnTo>
                  <a:lnTo>
                    <a:pt x="0" y="742186"/>
                  </a:lnTo>
                  <a:lnTo>
                    <a:pt x="12187428" y="742186"/>
                  </a:lnTo>
                  <a:close/>
                </a:path>
              </a:pathLst>
            </a:custGeom>
            <a:solidFill>
              <a:srgbClr val="242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/>
            <p:cNvSpPr/>
            <p:nvPr/>
          </p:nvSpPr>
          <p:spPr>
            <a:xfrm>
              <a:off x="0" y="6115811"/>
              <a:ext cx="5410200" cy="742315"/>
            </a:xfrm>
            <a:custGeom>
              <a:avLst/>
              <a:gdLst/>
              <a:ahLst/>
              <a:cxnLst/>
              <a:rect l="l" t="t" r="r" b="b"/>
              <a:pathLst>
                <a:path w="5410200" h="742315">
                  <a:moveTo>
                    <a:pt x="238975" y="742188"/>
                  </a:moveTo>
                  <a:lnTo>
                    <a:pt x="0" y="469379"/>
                  </a:lnTo>
                  <a:lnTo>
                    <a:pt x="0" y="482650"/>
                  </a:lnTo>
                  <a:lnTo>
                    <a:pt x="227355" y="742188"/>
                  </a:lnTo>
                  <a:lnTo>
                    <a:pt x="238975" y="742188"/>
                  </a:lnTo>
                  <a:close/>
                </a:path>
                <a:path w="5410200" h="742315">
                  <a:moveTo>
                    <a:pt x="497522" y="742188"/>
                  </a:moveTo>
                  <a:lnTo>
                    <a:pt x="0" y="174244"/>
                  </a:lnTo>
                  <a:lnTo>
                    <a:pt x="0" y="189382"/>
                  </a:lnTo>
                  <a:lnTo>
                    <a:pt x="484251" y="742188"/>
                  </a:lnTo>
                  <a:lnTo>
                    <a:pt x="497522" y="742188"/>
                  </a:lnTo>
                  <a:close/>
                </a:path>
                <a:path w="5410200" h="742315">
                  <a:moveTo>
                    <a:pt x="756081" y="742188"/>
                  </a:moveTo>
                  <a:lnTo>
                    <a:pt x="113093" y="8216"/>
                  </a:lnTo>
                  <a:lnTo>
                    <a:pt x="105435" y="16497"/>
                  </a:lnTo>
                  <a:lnTo>
                    <a:pt x="741172" y="742188"/>
                  </a:lnTo>
                  <a:lnTo>
                    <a:pt x="756081" y="742188"/>
                  </a:lnTo>
                  <a:close/>
                </a:path>
                <a:path w="5410200" h="742315">
                  <a:moveTo>
                    <a:pt x="1014628" y="742188"/>
                  </a:moveTo>
                  <a:lnTo>
                    <a:pt x="371246" y="7759"/>
                  </a:lnTo>
                  <a:lnTo>
                    <a:pt x="362750" y="16954"/>
                  </a:lnTo>
                  <a:lnTo>
                    <a:pt x="998067" y="742188"/>
                  </a:lnTo>
                  <a:lnTo>
                    <a:pt x="1014628" y="742188"/>
                  </a:lnTo>
                  <a:close/>
                </a:path>
                <a:path w="5410200" h="742315">
                  <a:moveTo>
                    <a:pt x="1273175" y="742188"/>
                  </a:moveTo>
                  <a:lnTo>
                    <a:pt x="629386" y="7302"/>
                  </a:lnTo>
                  <a:lnTo>
                    <a:pt x="620052" y="17411"/>
                  </a:lnTo>
                  <a:lnTo>
                    <a:pt x="1254975" y="742188"/>
                  </a:lnTo>
                  <a:lnTo>
                    <a:pt x="1273175" y="742188"/>
                  </a:lnTo>
                  <a:close/>
                </a:path>
                <a:path w="5410200" h="742315">
                  <a:moveTo>
                    <a:pt x="1531747" y="742188"/>
                  </a:moveTo>
                  <a:lnTo>
                    <a:pt x="887539" y="6845"/>
                  </a:lnTo>
                  <a:lnTo>
                    <a:pt x="877354" y="17868"/>
                  </a:lnTo>
                  <a:lnTo>
                    <a:pt x="1511935" y="742188"/>
                  </a:lnTo>
                  <a:lnTo>
                    <a:pt x="1531747" y="742188"/>
                  </a:lnTo>
                  <a:close/>
                </a:path>
                <a:path w="5410200" h="742315">
                  <a:moveTo>
                    <a:pt x="1790319" y="742188"/>
                  </a:moveTo>
                  <a:lnTo>
                    <a:pt x="1145679" y="6388"/>
                  </a:lnTo>
                  <a:lnTo>
                    <a:pt x="1134656" y="18326"/>
                  </a:lnTo>
                  <a:lnTo>
                    <a:pt x="1768729" y="742188"/>
                  </a:lnTo>
                  <a:lnTo>
                    <a:pt x="1790319" y="742188"/>
                  </a:lnTo>
                  <a:close/>
                </a:path>
                <a:path w="5410200" h="742315">
                  <a:moveTo>
                    <a:pt x="2048764" y="742188"/>
                  </a:moveTo>
                  <a:lnTo>
                    <a:pt x="1403858" y="5930"/>
                  </a:lnTo>
                  <a:lnTo>
                    <a:pt x="1391920" y="18783"/>
                  </a:lnTo>
                  <a:lnTo>
                    <a:pt x="2025650" y="742188"/>
                  </a:lnTo>
                  <a:lnTo>
                    <a:pt x="2048764" y="742188"/>
                  </a:lnTo>
                  <a:close/>
                </a:path>
                <a:path w="5410200" h="742315">
                  <a:moveTo>
                    <a:pt x="2307336" y="742188"/>
                  </a:moveTo>
                  <a:lnTo>
                    <a:pt x="1661922" y="5473"/>
                  </a:lnTo>
                  <a:lnTo>
                    <a:pt x="1649222" y="19240"/>
                  </a:lnTo>
                  <a:lnTo>
                    <a:pt x="2282571" y="742188"/>
                  </a:lnTo>
                  <a:lnTo>
                    <a:pt x="2307336" y="742188"/>
                  </a:lnTo>
                  <a:close/>
                </a:path>
                <a:path w="5410200" h="742315">
                  <a:moveTo>
                    <a:pt x="2565908" y="742188"/>
                  </a:moveTo>
                  <a:lnTo>
                    <a:pt x="1920113" y="5016"/>
                  </a:lnTo>
                  <a:lnTo>
                    <a:pt x="1906524" y="19697"/>
                  </a:lnTo>
                  <a:lnTo>
                    <a:pt x="2539492" y="742188"/>
                  </a:lnTo>
                  <a:lnTo>
                    <a:pt x="2565908" y="742188"/>
                  </a:lnTo>
                  <a:close/>
                </a:path>
                <a:path w="5410200" h="742315">
                  <a:moveTo>
                    <a:pt x="2824480" y="742188"/>
                  </a:moveTo>
                  <a:lnTo>
                    <a:pt x="2178304" y="4559"/>
                  </a:lnTo>
                  <a:lnTo>
                    <a:pt x="2163826" y="20154"/>
                  </a:lnTo>
                  <a:lnTo>
                    <a:pt x="2796413" y="742188"/>
                  </a:lnTo>
                  <a:lnTo>
                    <a:pt x="2824480" y="742188"/>
                  </a:lnTo>
                  <a:close/>
                </a:path>
                <a:path w="5410200" h="742315">
                  <a:moveTo>
                    <a:pt x="3082925" y="742188"/>
                  </a:moveTo>
                  <a:lnTo>
                    <a:pt x="2436368" y="4102"/>
                  </a:lnTo>
                  <a:lnTo>
                    <a:pt x="2421128" y="20599"/>
                  </a:lnTo>
                  <a:lnTo>
                    <a:pt x="3053334" y="742188"/>
                  </a:lnTo>
                  <a:lnTo>
                    <a:pt x="3082925" y="742188"/>
                  </a:lnTo>
                  <a:close/>
                </a:path>
                <a:path w="5410200" h="742315">
                  <a:moveTo>
                    <a:pt x="3341497" y="742188"/>
                  </a:moveTo>
                  <a:lnTo>
                    <a:pt x="2694559" y="3644"/>
                  </a:lnTo>
                  <a:lnTo>
                    <a:pt x="2678430" y="21056"/>
                  </a:lnTo>
                  <a:lnTo>
                    <a:pt x="3310128" y="742188"/>
                  </a:lnTo>
                  <a:lnTo>
                    <a:pt x="3341497" y="742188"/>
                  </a:lnTo>
                  <a:close/>
                </a:path>
                <a:path w="5410200" h="742315">
                  <a:moveTo>
                    <a:pt x="3600069" y="742188"/>
                  </a:moveTo>
                  <a:lnTo>
                    <a:pt x="2952750" y="3187"/>
                  </a:lnTo>
                  <a:lnTo>
                    <a:pt x="2935732" y="21513"/>
                  </a:lnTo>
                  <a:lnTo>
                    <a:pt x="3567049" y="742188"/>
                  </a:lnTo>
                  <a:lnTo>
                    <a:pt x="3600069" y="742188"/>
                  </a:lnTo>
                  <a:close/>
                </a:path>
                <a:path w="5410200" h="742315">
                  <a:moveTo>
                    <a:pt x="3858641" y="742188"/>
                  </a:moveTo>
                  <a:lnTo>
                    <a:pt x="3210814" y="2730"/>
                  </a:lnTo>
                  <a:lnTo>
                    <a:pt x="3193034" y="21971"/>
                  </a:lnTo>
                  <a:lnTo>
                    <a:pt x="3823970" y="742188"/>
                  </a:lnTo>
                  <a:lnTo>
                    <a:pt x="3858641" y="742188"/>
                  </a:lnTo>
                  <a:close/>
                </a:path>
                <a:path w="5410200" h="742315">
                  <a:moveTo>
                    <a:pt x="4117213" y="742188"/>
                  </a:moveTo>
                  <a:lnTo>
                    <a:pt x="3469005" y="2273"/>
                  </a:lnTo>
                  <a:lnTo>
                    <a:pt x="3450336" y="22428"/>
                  </a:lnTo>
                  <a:lnTo>
                    <a:pt x="4080891" y="742188"/>
                  </a:lnTo>
                  <a:lnTo>
                    <a:pt x="4117213" y="742188"/>
                  </a:lnTo>
                  <a:close/>
                </a:path>
                <a:path w="5410200" h="742315">
                  <a:moveTo>
                    <a:pt x="4375658" y="742188"/>
                  </a:moveTo>
                  <a:lnTo>
                    <a:pt x="3727069" y="1816"/>
                  </a:lnTo>
                  <a:lnTo>
                    <a:pt x="3707638" y="22885"/>
                  </a:lnTo>
                  <a:lnTo>
                    <a:pt x="4337812" y="742188"/>
                  </a:lnTo>
                  <a:lnTo>
                    <a:pt x="4375658" y="742188"/>
                  </a:lnTo>
                  <a:close/>
                </a:path>
                <a:path w="5410200" h="742315">
                  <a:moveTo>
                    <a:pt x="4634230" y="742188"/>
                  </a:moveTo>
                  <a:lnTo>
                    <a:pt x="3985260" y="1371"/>
                  </a:lnTo>
                  <a:lnTo>
                    <a:pt x="3964940" y="23342"/>
                  </a:lnTo>
                  <a:lnTo>
                    <a:pt x="4594733" y="742188"/>
                  </a:lnTo>
                  <a:lnTo>
                    <a:pt x="4634230" y="742188"/>
                  </a:lnTo>
                  <a:close/>
                </a:path>
                <a:path w="5410200" h="742315">
                  <a:moveTo>
                    <a:pt x="4892802" y="742188"/>
                  </a:moveTo>
                  <a:lnTo>
                    <a:pt x="4243451" y="914"/>
                  </a:lnTo>
                  <a:lnTo>
                    <a:pt x="4222242" y="23799"/>
                  </a:lnTo>
                  <a:lnTo>
                    <a:pt x="4851654" y="742188"/>
                  </a:lnTo>
                  <a:lnTo>
                    <a:pt x="4892802" y="742188"/>
                  </a:lnTo>
                  <a:close/>
                </a:path>
                <a:path w="5410200" h="742315">
                  <a:moveTo>
                    <a:pt x="5151374" y="742188"/>
                  </a:moveTo>
                  <a:lnTo>
                    <a:pt x="4501515" y="457"/>
                  </a:lnTo>
                  <a:lnTo>
                    <a:pt x="4479544" y="24257"/>
                  </a:lnTo>
                  <a:lnTo>
                    <a:pt x="5108448" y="742188"/>
                  </a:lnTo>
                  <a:lnTo>
                    <a:pt x="5151374" y="742188"/>
                  </a:lnTo>
                  <a:close/>
                </a:path>
                <a:path w="5410200" h="742315">
                  <a:moveTo>
                    <a:pt x="5409946" y="742188"/>
                  </a:moveTo>
                  <a:lnTo>
                    <a:pt x="4759706" y="0"/>
                  </a:lnTo>
                  <a:lnTo>
                    <a:pt x="4736846" y="24714"/>
                  </a:lnTo>
                  <a:lnTo>
                    <a:pt x="5365369" y="742188"/>
                  </a:lnTo>
                  <a:lnTo>
                    <a:pt x="5409946" y="7421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6"/>
            <p:cNvSpPr/>
            <p:nvPr/>
          </p:nvSpPr>
          <p:spPr>
            <a:xfrm>
              <a:off x="0" y="6115811"/>
              <a:ext cx="5410200" cy="742315"/>
            </a:xfrm>
            <a:custGeom>
              <a:avLst/>
              <a:gdLst/>
              <a:ahLst/>
              <a:cxnLst/>
              <a:rect l="l" t="t" r="r" b="b"/>
              <a:pathLst>
                <a:path w="5410200" h="742315">
                  <a:moveTo>
                    <a:pt x="5409946" y="742186"/>
                  </a:moveTo>
                  <a:lnTo>
                    <a:pt x="5365369" y="742186"/>
                  </a:lnTo>
                  <a:lnTo>
                    <a:pt x="4736846" y="24714"/>
                  </a:lnTo>
                  <a:lnTo>
                    <a:pt x="4759706" y="0"/>
                  </a:lnTo>
                  <a:lnTo>
                    <a:pt x="5409946" y="742186"/>
                  </a:lnTo>
                  <a:close/>
                </a:path>
                <a:path w="5410200" h="742315">
                  <a:moveTo>
                    <a:pt x="5151374" y="742186"/>
                  </a:moveTo>
                  <a:lnTo>
                    <a:pt x="5108448" y="742186"/>
                  </a:lnTo>
                  <a:lnTo>
                    <a:pt x="4479544" y="24256"/>
                  </a:lnTo>
                  <a:lnTo>
                    <a:pt x="4501515" y="457"/>
                  </a:lnTo>
                  <a:lnTo>
                    <a:pt x="5151374" y="742186"/>
                  </a:lnTo>
                  <a:close/>
                </a:path>
                <a:path w="5410200" h="742315">
                  <a:moveTo>
                    <a:pt x="4892802" y="742186"/>
                  </a:moveTo>
                  <a:lnTo>
                    <a:pt x="4851654" y="742186"/>
                  </a:lnTo>
                  <a:lnTo>
                    <a:pt x="4222242" y="23799"/>
                  </a:lnTo>
                  <a:lnTo>
                    <a:pt x="4243451" y="914"/>
                  </a:lnTo>
                  <a:lnTo>
                    <a:pt x="4892802" y="742186"/>
                  </a:lnTo>
                  <a:close/>
                </a:path>
                <a:path w="5410200" h="742315">
                  <a:moveTo>
                    <a:pt x="4634230" y="742186"/>
                  </a:moveTo>
                  <a:lnTo>
                    <a:pt x="4594733" y="742186"/>
                  </a:lnTo>
                  <a:lnTo>
                    <a:pt x="3964940" y="23342"/>
                  </a:lnTo>
                  <a:lnTo>
                    <a:pt x="3985260" y="1371"/>
                  </a:lnTo>
                  <a:lnTo>
                    <a:pt x="4634230" y="742186"/>
                  </a:lnTo>
                  <a:close/>
                </a:path>
                <a:path w="5410200" h="742315">
                  <a:moveTo>
                    <a:pt x="4375658" y="742186"/>
                  </a:moveTo>
                  <a:lnTo>
                    <a:pt x="4337812" y="742186"/>
                  </a:lnTo>
                  <a:lnTo>
                    <a:pt x="3707638" y="22885"/>
                  </a:lnTo>
                  <a:lnTo>
                    <a:pt x="3727069" y="1816"/>
                  </a:lnTo>
                  <a:lnTo>
                    <a:pt x="4375658" y="742186"/>
                  </a:lnTo>
                  <a:close/>
                </a:path>
                <a:path w="5410200" h="742315">
                  <a:moveTo>
                    <a:pt x="4117213" y="742186"/>
                  </a:moveTo>
                  <a:lnTo>
                    <a:pt x="4080891" y="742186"/>
                  </a:lnTo>
                  <a:lnTo>
                    <a:pt x="3450336" y="22428"/>
                  </a:lnTo>
                  <a:lnTo>
                    <a:pt x="3469004" y="2273"/>
                  </a:lnTo>
                  <a:lnTo>
                    <a:pt x="4117213" y="742186"/>
                  </a:lnTo>
                  <a:close/>
                </a:path>
                <a:path w="5410200" h="742315">
                  <a:moveTo>
                    <a:pt x="3858641" y="742186"/>
                  </a:moveTo>
                  <a:lnTo>
                    <a:pt x="3823970" y="742186"/>
                  </a:lnTo>
                  <a:lnTo>
                    <a:pt x="3193034" y="21970"/>
                  </a:lnTo>
                  <a:lnTo>
                    <a:pt x="3210814" y="2730"/>
                  </a:lnTo>
                  <a:lnTo>
                    <a:pt x="3858641" y="742186"/>
                  </a:lnTo>
                  <a:close/>
                </a:path>
                <a:path w="5410200" h="742315">
                  <a:moveTo>
                    <a:pt x="3600069" y="742186"/>
                  </a:moveTo>
                  <a:lnTo>
                    <a:pt x="3567049" y="742186"/>
                  </a:lnTo>
                  <a:lnTo>
                    <a:pt x="2935732" y="21513"/>
                  </a:lnTo>
                  <a:lnTo>
                    <a:pt x="2952750" y="3187"/>
                  </a:lnTo>
                  <a:lnTo>
                    <a:pt x="3600069" y="742186"/>
                  </a:lnTo>
                  <a:close/>
                </a:path>
                <a:path w="5410200" h="742315">
                  <a:moveTo>
                    <a:pt x="3341497" y="742186"/>
                  </a:moveTo>
                  <a:lnTo>
                    <a:pt x="3310128" y="742186"/>
                  </a:lnTo>
                  <a:lnTo>
                    <a:pt x="2678430" y="21056"/>
                  </a:lnTo>
                  <a:lnTo>
                    <a:pt x="2694559" y="3644"/>
                  </a:lnTo>
                  <a:lnTo>
                    <a:pt x="3341497" y="742186"/>
                  </a:lnTo>
                  <a:close/>
                </a:path>
                <a:path w="5410200" h="742315">
                  <a:moveTo>
                    <a:pt x="3082925" y="742186"/>
                  </a:moveTo>
                  <a:lnTo>
                    <a:pt x="3053334" y="742186"/>
                  </a:lnTo>
                  <a:lnTo>
                    <a:pt x="2421128" y="20599"/>
                  </a:lnTo>
                  <a:lnTo>
                    <a:pt x="2436368" y="4102"/>
                  </a:lnTo>
                  <a:lnTo>
                    <a:pt x="3082925" y="742186"/>
                  </a:lnTo>
                  <a:close/>
                </a:path>
                <a:path w="5410200" h="742315">
                  <a:moveTo>
                    <a:pt x="2824480" y="742186"/>
                  </a:moveTo>
                  <a:lnTo>
                    <a:pt x="2796413" y="742186"/>
                  </a:lnTo>
                  <a:lnTo>
                    <a:pt x="2163826" y="20154"/>
                  </a:lnTo>
                  <a:lnTo>
                    <a:pt x="2178304" y="4559"/>
                  </a:lnTo>
                  <a:lnTo>
                    <a:pt x="2824480" y="742186"/>
                  </a:lnTo>
                  <a:close/>
                </a:path>
                <a:path w="5410200" h="742315">
                  <a:moveTo>
                    <a:pt x="2565908" y="742186"/>
                  </a:moveTo>
                  <a:lnTo>
                    <a:pt x="2539492" y="742186"/>
                  </a:lnTo>
                  <a:lnTo>
                    <a:pt x="1906524" y="19697"/>
                  </a:lnTo>
                  <a:lnTo>
                    <a:pt x="1920113" y="5016"/>
                  </a:lnTo>
                  <a:lnTo>
                    <a:pt x="2565908" y="742186"/>
                  </a:lnTo>
                  <a:close/>
                </a:path>
                <a:path w="5410200" h="742315">
                  <a:moveTo>
                    <a:pt x="2307336" y="742186"/>
                  </a:moveTo>
                  <a:lnTo>
                    <a:pt x="2282571" y="742186"/>
                  </a:lnTo>
                  <a:lnTo>
                    <a:pt x="1649222" y="19240"/>
                  </a:lnTo>
                  <a:lnTo>
                    <a:pt x="1661922" y="5473"/>
                  </a:lnTo>
                  <a:lnTo>
                    <a:pt x="2307336" y="742186"/>
                  </a:lnTo>
                  <a:close/>
                </a:path>
                <a:path w="5410200" h="742315">
                  <a:moveTo>
                    <a:pt x="2048764" y="742186"/>
                  </a:moveTo>
                  <a:lnTo>
                    <a:pt x="2025650" y="742186"/>
                  </a:lnTo>
                  <a:lnTo>
                    <a:pt x="1391920" y="18783"/>
                  </a:lnTo>
                  <a:lnTo>
                    <a:pt x="1403858" y="5930"/>
                  </a:lnTo>
                  <a:lnTo>
                    <a:pt x="2048764" y="742186"/>
                  </a:lnTo>
                  <a:close/>
                </a:path>
                <a:path w="5410200" h="742315">
                  <a:moveTo>
                    <a:pt x="1790319" y="742186"/>
                  </a:moveTo>
                  <a:lnTo>
                    <a:pt x="1768729" y="742186"/>
                  </a:lnTo>
                  <a:lnTo>
                    <a:pt x="1134656" y="18326"/>
                  </a:lnTo>
                  <a:lnTo>
                    <a:pt x="1145679" y="6388"/>
                  </a:lnTo>
                  <a:lnTo>
                    <a:pt x="1790319" y="742186"/>
                  </a:lnTo>
                  <a:close/>
                </a:path>
                <a:path w="5410200" h="742315">
                  <a:moveTo>
                    <a:pt x="1531747" y="742186"/>
                  </a:moveTo>
                  <a:lnTo>
                    <a:pt x="1511935" y="742186"/>
                  </a:lnTo>
                  <a:lnTo>
                    <a:pt x="877354" y="17868"/>
                  </a:lnTo>
                  <a:lnTo>
                    <a:pt x="887539" y="6845"/>
                  </a:lnTo>
                  <a:lnTo>
                    <a:pt x="1531747" y="742186"/>
                  </a:lnTo>
                  <a:close/>
                </a:path>
                <a:path w="5410200" h="742315">
                  <a:moveTo>
                    <a:pt x="1273175" y="742186"/>
                  </a:moveTo>
                  <a:lnTo>
                    <a:pt x="1254975" y="742186"/>
                  </a:lnTo>
                  <a:lnTo>
                    <a:pt x="620052" y="17411"/>
                  </a:lnTo>
                  <a:lnTo>
                    <a:pt x="629386" y="7302"/>
                  </a:lnTo>
                  <a:lnTo>
                    <a:pt x="1273175" y="742186"/>
                  </a:lnTo>
                  <a:close/>
                </a:path>
                <a:path w="5410200" h="742315">
                  <a:moveTo>
                    <a:pt x="1014628" y="742186"/>
                  </a:moveTo>
                  <a:lnTo>
                    <a:pt x="998067" y="742186"/>
                  </a:lnTo>
                  <a:lnTo>
                    <a:pt x="362750" y="16954"/>
                  </a:lnTo>
                  <a:lnTo>
                    <a:pt x="371246" y="7759"/>
                  </a:lnTo>
                  <a:lnTo>
                    <a:pt x="1014628" y="742186"/>
                  </a:lnTo>
                  <a:close/>
                </a:path>
                <a:path w="5410200" h="742315">
                  <a:moveTo>
                    <a:pt x="756081" y="742186"/>
                  </a:moveTo>
                  <a:lnTo>
                    <a:pt x="741172" y="742186"/>
                  </a:lnTo>
                  <a:lnTo>
                    <a:pt x="105445" y="16497"/>
                  </a:lnTo>
                  <a:lnTo>
                    <a:pt x="113098" y="8216"/>
                  </a:lnTo>
                  <a:lnTo>
                    <a:pt x="756081" y="742186"/>
                  </a:lnTo>
                  <a:close/>
                </a:path>
                <a:path w="5410200" h="742315">
                  <a:moveTo>
                    <a:pt x="484263" y="742185"/>
                  </a:moveTo>
                  <a:lnTo>
                    <a:pt x="0" y="189381"/>
                  </a:lnTo>
                </a:path>
                <a:path w="5410200" h="742315">
                  <a:moveTo>
                    <a:pt x="0" y="174243"/>
                  </a:moveTo>
                  <a:lnTo>
                    <a:pt x="497534" y="742185"/>
                  </a:lnTo>
                </a:path>
                <a:path w="5410200" h="742315">
                  <a:moveTo>
                    <a:pt x="227367" y="742185"/>
                  </a:moveTo>
                  <a:lnTo>
                    <a:pt x="0" y="482649"/>
                  </a:lnTo>
                </a:path>
                <a:path w="5410200" h="742315">
                  <a:moveTo>
                    <a:pt x="0" y="469378"/>
                  </a:moveTo>
                  <a:lnTo>
                    <a:pt x="238987" y="742185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2704" y="6175246"/>
              <a:ext cx="1097279" cy="682750"/>
            </a:xfrm>
            <a:prstGeom prst="rect">
              <a:avLst/>
            </a:prstGeom>
          </p:spPr>
        </p:pic>
        <p:sp>
          <p:nvSpPr>
            <p:cNvPr id="22" name="object 8"/>
            <p:cNvSpPr/>
            <p:nvPr/>
          </p:nvSpPr>
          <p:spPr>
            <a:xfrm>
              <a:off x="6952488" y="6156960"/>
              <a:ext cx="5173980" cy="659765"/>
            </a:xfrm>
            <a:custGeom>
              <a:avLst/>
              <a:gdLst/>
              <a:ahLst/>
              <a:cxnLst/>
              <a:rect l="l" t="t" r="r" b="b"/>
              <a:pathLst>
                <a:path w="5173980" h="659765">
                  <a:moveTo>
                    <a:pt x="673608" y="659498"/>
                  </a:moveTo>
                  <a:lnTo>
                    <a:pt x="4445" y="7721"/>
                  </a:lnTo>
                  <a:lnTo>
                    <a:pt x="0" y="11849"/>
                  </a:lnTo>
                  <a:lnTo>
                    <a:pt x="664845" y="659498"/>
                  </a:lnTo>
                  <a:lnTo>
                    <a:pt x="673608" y="659498"/>
                  </a:lnTo>
                  <a:close/>
                </a:path>
                <a:path w="5173980" h="659765">
                  <a:moveTo>
                    <a:pt x="943356" y="659498"/>
                  </a:moveTo>
                  <a:lnTo>
                    <a:pt x="273812" y="7315"/>
                  </a:lnTo>
                  <a:lnTo>
                    <a:pt x="268478" y="12255"/>
                  </a:lnTo>
                  <a:lnTo>
                    <a:pt x="932942" y="659498"/>
                  </a:lnTo>
                  <a:lnTo>
                    <a:pt x="943356" y="659498"/>
                  </a:lnTo>
                  <a:close/>
                </a:path>
                <a:path w="5173980" h="659765">
                  <a:moveTo>
                    <a:pt x="1213104" y="659498"/>
                  </a:moveTo>
                  <a:lnTo>
                    <a:pt x="543052" y="6908"/>
                  </a:lnTo>
                  <a:lnTo>
                    <a:pt x="536829" y="12661"/>
                  </a:lnTo>
                  <a:lnTo>
                    <a:pt x="1200912" y="659498"/>
                  </a:lnTo>
                  <a:lnTo>
                    <a:pt x="1213104" y="659498"/>
                  </a:lnTo>
                  <a:close/>
                </a:path>
                <a:path w="5173980" h="659765">
                  <a:moveTo>
                    <a:pt x="1482725" y="659498"/>
                  </a:moveTo>
                  <a:lnTo>
                    <a:pt x="812419" y="6502"/>
                  </a:lnTo>
                  <a:lnTo>
                    <a:pt x="805307" y="13068"/>
                  </a:lnTo>
                  <a:lnTo>
                    <a:pt x="1468882" y="659498"/>
                  </a:lnTo>
                  <a:lnTo>
                    <a:pt x="1482725" y="659498"/>
                  </a:lnTo>
                  <a:close/>
                </a:path>
                <a:path w="5173980" h="659765">
                  <a:moveTo>
                    <a:pt x="1752473" y="659498"/>
                  </a:moveTo>
                  <a:lnTo>
                    <a:pt x="1081659" y="6096"/>
                  </a:lnTo>
                  <a:lnTo>
                    <a:pt x="1073785" y="13474"/>
                  </a:lnTo>
                  <a:lnTo>
                    <a:pt x="1736979" y="659498"/>
                  </a:lnTo>
                  <a:lnTo>
                    <a:pt x="1752473" y="659498"/>
                  </a:lnTo>
                  <a:close/>
                </a:path>
                <a:path w="5173980" h="659765">
                  <a:moveTo>
                    <a:pt x="2022221" y="659498"/>
                  </a:moveTo>
                  <a:lnTo>
                    <a:pt x="1351026" y="5689"/>
                  </a:lnTo>
                  <a:lnTo>
                    <a:pt x="1342136" y="13881"/>
                  </a:lnTo>
                  <a:lnTo>
                    <a:pt x="2004949" y="659498"/>
                  </a:lnTo>
                  <a:lnTo>
                    <a:pt x="2022221" y="659498"/>
                  </a:lnTo>
                  <a:close/>
                </a:path>
                <a:path w="5173980" h="659765">
                  <a:moveTo>
                    <a:pt x="2291969" y="659498"/>
                  </a:moveTo>
                  <a:lnTo>
                    <a:pt x="1620393" y="5283"/>
                  </a:lnTo>
                  <a:lnTo>
                    <a:pt x="1610614" y="14287"/>
                  </a:lnTo>
                  <a:lnTo>
                    <a:pt x="2273046" y="659498"/>
                  </a:lnTo>
                  <a:lnTo>
                    <a:pt x="2291969" y="659498"/>
                  </a:lnTo>
                  <a:close/>
                </a:path>
                <a:path w="5173980" h="659765">
                  <a:moveTo>
                    <a:pt x="2561717" y="659498"/>
                  </a:moveTo>
                  <a:lnTo>
                    <a:pt x="1889633" y="4876"/>
                  </a:lnTo>
                  <a:lnTo>
                    <a:pt x="1879092" y="14693"/>
                  </a:lnTo>
                  <a:lnTo>
                    <a:pt x="2541016" y="659498"/>
                  </a:lnTo>
                  <a:lnTo>
                    <a:pt x="2561717" y="659498"/>
                  </a:lnTo>
                  <a:close/>
                </a:path>
                <a:path w="5173980" h="659765">
                  <a:moveTo>
                    <a:pt x="2831465" y="659498"/>
                  </a:moveTo>
                  <a:lnTo>
                    <a:pt x="2159000" y="4470"/>
                  </a:lnTo>
                  <a:lnTo>
                    <a:pt x="2147443" y="15100"/>
                  </a:lnTo>
                  <a:lnTo>
                    <a:pt x="2808986" y="659498"/>
                  </a:lnTo>
                  <a:lnTo>
                    <a:pt x="2831465" y="659498"/>
                  </a:lnTo>
                  <a:close/>
                </a:path>
                <a:path w="5173980" h="659765">
                  <a:moveTo>
                    <a:pt x="3101213" y="659498"/>
                  </a:moveTo>
                  <a:lnTo>
                    <a:pt x="2428240" y="4064"/>
                  </a:lnTo>
                  <a:lnTo>
                    <a:pt x="2415921" y="15506"/>
                  </a:lnTo>
                  <a:lnTo>
                    <a:pt x="3077083" y="659498"/>
                  </a:lnTo>
                  <a:lnTo>
                    <a:pt x="3101213" y="659498"/>
                  </a:lnTo>
                  <a:close/>
                </a:path>
                <a:path w="5173980" h="659765">
                  <a:moveTo>
                    <a:pt x="3370834" y="659498"/>
                  </a:moveTo>
                  <a:lnTo>
                    <a:pt x="2697607" y="3657"/>
                  </a:lnTo>
                  <a:lnTo>
                    <a:pt x="2684272" y="15913"/>
                  </a:lnTo>
                  <a:lnTo>
                    <a:pt x="3345053" y="659498"/>
                  </a:lnTo>
                  <a:lnTo>
                    <a:pt x="3370834" y="659498"/>
                  </a:lnTo>
                  <a:close/>
                </a:path>
                <a:path w="5173980" h="659765">
                  <a:moveTo>
                    <a:pt x="3640582" y="659498"/>
                  </a:moveTo>
                  <a:lnTo>
                    <a:pt x="2966847" y="3251"/>
                  </a:lnTo>
                  <a:lnTo>
                    <a:pt x="2952750" y="16319"/>
                  </a:lnTo>
                  <a:lnTo>
                    <a:pt x="3613023" y="659498"/>
                  </a:lnTo>
                  <a:lnTo>
                    <a:pt x="3640582" y="659498"/>
                  </a:lnTo>
                  <a:close/>
                </a:path>
                <a:path w="5173980" h="659765">
                  <a:moveTo>
                    <a:pt x="3910330" y="659498"/>
                  </a:moveTo>
                  <a:lnTo>
                    <a:pt x="3236214" y="2844"/>
                  </a:lnTo>
                  <a:lnTo>
                    <a:pt x="3221228" y="16725"/>
                  </a:lnTo>
                  <a:lnTo>
                    <a:pt x="3881120" y="659498"/>
                  </a:lnTo>
                  <a:lnTo>
                    <a:pt x="3910330" y="659498"/>
                  </a:lnTo>
                  <a:close/>
                </a:path>
                <a:path w="5173980" h="659765">
                  <a:moveTo>
                    <a:pt x="4180078" y="659498"/>
                  </a:moveTo>
                  <a:lnTo>
                    <a:pt x="3505581" y="2438"/>
                  </a:lnTo>
                  <a:lnTo>
                    <a:pt x="3489579" y="17132"/>
                  </a:lnTo>
                  <a:lnTo>
                    <a:pt x="4149090" y="659498"/>
                  </a:lnTo>
                  <a:lnTo>
                    <a:pt x="4180078" y="659498"/>
                  </a:lnTo>
                  <a:close/>
                </a:path>
                <a:path w="5173980" h="659765">
                  <a:moveTo>
                    <a:pt x="4449826" y="659498"/>
                  </a:moveTo>
                  <a:lnTo>
                    <a:pt x="3774821" y="2032"/>
                  </a:lnTo>
                  <a:lnTo>
                    <a:pt x="3758057" y="17538"/>
                  </a:lnTo>
                  <a:lnTo>
                    <a:pt x="4417060" y="659498"/>
                  </a:lnTo>
                  <a:lnTo>
                    <a:pt x="4449826" y="659498"/>
                  </a:lnTo>
                  <a:close/>
                </a:path>
                <a:path w="5173980" h="659765">
                  <a:moveTo>
                    <a:pt x="4719574" y="659498"/>
                  </a:moveTo>
                  <a:lnTo>
                    <a:pt x="4044188" y="1625"/>
                  </a:lnTo>
                  <a:lnTo>
                    <a:pt x="4026535" y="17945"/>
                  </a:lnTo>
                  <a:lnTo>
                    <a:pt x="4685157" y="659498"/>
                  </a:lnTo>
                  <a:lnTo>
                    <a:pt x="4719574" y="659498"/>
                  </a:lnTo>
                  <a:close/>
                </a:path>
                <a:path w="5173980" h="659765">
                  <a:moveTo>
                    <a:pt x="4989322" y="659498"/>
                  </a:moveTo>
                  <a:lnTo>
                    <a:pt x="4313428" y="1219"/>
                  </a:lnTo>
                  <a:lnTo>
                    <a:pt x="4294886" y="18351"/>
                  </a:lnTo>
                  <a:lnTo>
                    <a:pt x="4953127" y="659498"/>
                  </a:lnTo>
                  <a:lnTo>
                    <a:pt x="4989322" y="659498"/>
                  </a:lnTo>
                  <a:close/>
                </a:path>
                <a:path w="5173980" h="659765">
                  <a:moveTo>
                    <a:pt x="5173726" y="576427"/>
                  </a:moveTo>
                  <a:lnTo>
                    <a:pt x="4582795" y="812"/>
                  </a:lnTo>
                  <a:lnTo>
                    <a:pt x="4563364" y="18757"/>
                  </a:lnTo>
                  <a:lnTo>
                    <a:pt x="5173726" y="613283"/>
                  </a:lnTo>
                  <a:lnTo>
                    <a:pt x="5173726" y="576427"/>
                  </a:lnTo>
                  <a:close/>
                </a:path>
                <a:path w="5173980" h="659765">
                  <a:moveTo>
                    <a:pt x="5173726" y="313690"/>
                  </a:moveTo>
                  <a:lnTo>
                    <a:pt x="4852035" y="406"/>
                  </a:lnTo>
                  <a:lnTo>
                    <a:pt x="4831842" y="19164"/>
                  </a:lnTo>
                  <a:lnTo>
                    <a:pt x="5173726" y="352221"/>
                  </a:lnTo>
                  <a:lnTo>
                    <a:pt x="5173726" y="313690"/>
                  </a:lnTo>
                  <a:close/>
                </a:path>
                <a:path w="5173980" h="659765">
                  <a:moveTo>
                    <a:pt x="5173726" y="50965"/>
                  </a:moveTo>
                  <a:lnTo>
                    <a:pt x="5121402" y="0"/>
                  </a:lnTo>
                  <a:lnTo>
                    <a:pt x="5100193" y="19570"/>
                  </a:lnTo>
                  <a:lnTo>
                    <a:pt x="5173726" y="91160"/>
                  </a:lnTo>
                  <a:lnTo>
                    <a:pt x="5173726" y="509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9"/>
            <p:cNvSpPr/>
            <p:nvPr/>
          </p:nvSpPr>
          <p:spPr>
            <a:xfrm>
              <a:off x="6952487" y="6156960"/>
              <a:ext cx="5173980" cy="659765"/>
            </a:xfrm>
            <a:custGeom>
              <a:avLst/>
              <a:gdLst/>
              <a:ahLst/>
              <a:cxnLst/>
              <a:rect l="l" t="t" r="r" b="b"/>
              <a:pathLst>
                <a:path w="5173980" h="659765">
                  <a:moveTo>
                    <a:pt x="5173726" y="91160"/>
                  </a:moveTo>
                  <a:lnTo>
                    <a:pt x="5100192" y="19570"/>
                  </a:lnTo>
                  <a:lnTo>
                    <a:pt x="5121402" y="0"/>
                  </a:lnTo>
                  <a:lnTo>
                    <a:pt x="5173726" y="50965"/>
                  </a:lnTo>
                  <a:lnTo>
                    <a:pt x="5173726" y="91160"/>
                  </a:lnTo>
                  <a:close/>
                </a:path>
                <a:path w="5173980" h="659765">
                  <a:moveTo>
                    <a:pt x="5173726" y="352221"/>
                  </a:moveTo>
                  <a:lnTo>
                    <a:pt x="4831841" y="19164"/>
                  </a:lnTo>
                  <a:lnTo>
                    <a:pt x="4852034" y="406"/>
                  </a:lnTo>
                  <a:lnTo>
                    <a:pt x="5173726" y="313689"/>
                  </a:lnTo>
                  <a:lnTo>
                    <a:pt x="5173726" y="352221"/>
                  </a:lnTo>
                  <a:close/>
                </a:path>
                <a:path w="5173980" h="659765">
                  <a:moveTo>
                    <a:pt x="5173726" y="613282"/>
                  </a:moveTo>
                  <a:lnTo>
                    <a:pt x="4563363" y="18757"/>
                  </a:lnTo>
                  <a:lnTo>
                    <a:pt x="4582794" y="812"/>
                  </a:lnTo>
                  <a:lnTo>
                    <a:pt x="5173726" y="576426"/>
                  </a:lnTo>
                  <a:lnTo>
                    <a:pt x="5173726" y="613282"/>
                  </a:lnTo>
                  <a:close/>
                </a:path>
                <a:path w="5173980" h="659765">
                  <a:moveTo>
                    <a:pt x="4989321" y="659491"/>
                  </a:moveTo>
                  <a:lnTo>
                    <a:pt x="4953127" y="659491"/>
                  </a:lnTo>
                  <a:lnTo>
                    <a:pt x="4294885" y="18351"/>
                  </a:lnTo>
                  <a:lnTo>
                    <a:pt x="4313428" y="1219"/>
                  </a:lnTo>
                  <a:lnTo>
                    <a:pt x="4989321" y="659491"/>
                  </a:lnTo>
                  <a:close/>
                </a:path>
                <a:path w="5173980" h="659765">
                  <a:moveTo>
                    <a:pt x="4719573" y="659491"/>
                  </a:moveTo>
                  <a:lnTo>
                    <a:pt x="4685157" y="659491"/>
                  </a:lnTo>
                  <a:lnTo>
                    <a:pt x="4026534" y="17945"/>
                  </a:lnTo>
                  <a:lnTo>
                    <a:pt x="4044187" y="1625"/>
                  </a:lnTo>
                  <a:lnTo>
                    <a:pt x="4719573" y="659491"/>
                  </a:lnTo>
                  <a:close/>
                </a:path>
                <a:path w="5173980" h="659765">
                  <a:moveTo>
                    <a:pt x="4449826" y="659491"/>
                  </a:moveTo>
                  <a:lnTo>
                    <a:pt x="4417059" y="659491"/>
                  </a:lnTo>
                  <a:lnTo>
                    <a:pt x="3758056" y="17538"/>
                  </a:lnTo>
                  <a:lnTo>
                    <a:pt x="3774820" y="2031"/>
                  </a:lnTo>
                  <a:lnTo>
                    <a:pt x="4449826" y="659491"/>
                  </a:lnTo>
                  <a:close/>
                </a:path>
                <a:path w="5173980" h="659765">
                  <a:moveTo>
                    <a:pt x="4180078" y="659491"/>
                  </a:moveTo>
                  <a:lnTo>
                    <a:pt x="4149089" y="659491"/>
                  </a:lnTo>
                  <a:lnTo>
                    <a:pt x="3489579" y="17132"/>
                  </a:lnTo>
                  <a:lnTo>
                    <a:pt x="3505580" y="2438"/>
                  </a:lnTo>
                  <a:lnTo>
                    <a:pt x="4180078" y="659491"/>
                  </a:lnTo>
                  <a:close/>
                </a:path>
                <a:path w="5173980" h="659765">
                  <a:moveTo>
                    <a:pt x="3910329" y="659491"/>
                  </a:moveTo>
                  <a:lnTo>
                    <a:pt x="3881119" y="659491"/>
                  </a:lnTo>
                  <a:lnTo>
                    <a:pt x="3221228" y="16725"/>
                  </a:lnTo>
                  <a:lnTo>
                    <a:pt x="3236213" y="2844"/>
                  </a:lnTo>
                  <a:lnTo>
                    <a:pt x="3910329" y="659491"/>
                  </a:lnTo>
                  <a:close/>
                </a:path>
                <a:path w="5173980" h="659765">
                  <a:moveTo>
                    <a:pt x="3640581" y="659491"/>
                  </a:moveTo>
                  <a:lnTo>
                    <a:pt x="3613022" y="659491"/>
                  </a:lnTo>
                  <a:lnTo>
                    <a:pt x="2952750" y="16319"/>
                  </a:lnTo>
                  <a:lnTo>
                    <a:pt x="2966846" y="3251"/>
                  </a:lnTo>
                  <a:lnTo>
                    <a:pt x="3640581" y="659491"/>
                  </a:lnTo>
                  <a:close/>
                </a:path>
                <a:path w="5173980" h="659765">
                  <a:moveTo>
                    <a:pt x="3370833" y="659491"/>
                  </a:moveTo>
                  <a:lnTo>
                    <a:pt x="3345053" y="659491"/>
                  </a:lnTo>
                  <a:lnTo>
                    <a:pt x="2684271" y="15913"/>
                  </a:lnTo>
                  <a:lnTo>
                    <a:pt x="2697606" y="3657"/>
                  </a:lnTo>
                  <a:lnTo>
                    <a:pt x="3370833" y="659491"/>
                  </a:lnTo>
                  <a:close/>
                </a:path>
                <a:path w="5173980" h="659765">
                  <a:moveTo>
                    <a:pt x="3101212" y="659491"/>
                  </a:moveTo>
                  <a:lnTo>
                    <a:pt x="3077082" y="659491"/>
                  </a:lnTo>
                  <a:lnTo>
                    <a:pt x="2415920" y="15506"/>
                  </a:lnTo>
                  <a:lnTo>
                    <a:pt x="2428239" y="4063"/>
                  </a:lnTo>
                  <a:lnTo>
                    <a:pt x="3101212" y="659491"/>
                  </a:lnTo>
                  <a:close/>
                </a:path>
                <a:path w="5173980" h="659765">
                  <a:moveTo>
                    <a:pt x="2831464" y="659491"/>
                  </a:moveTo>
                  <a:lnTo>
                    <a:pt x="2808985" y="659491"/>
                  </a:lnTo>
                  <a:lnTo>
                    <a:pt x="2147442" y="15100"/>
                  </a:lnTo>
                  <a:lnTo>
                    <a:pt x="2159000" y="4470"/>
                  </a:lnTo>
                  <a:lnTo>
                    <a:pt x="2831464" y="659491"/>
                  </a:lnTo>
                  <a:close/>
                </a:path>
                <a:path w="5173980" h="659765">
                  <a:moveTo>
                    <a:pt x="2561716" y="659491"/>
                  </a:moveTo>
                  <a:lnTo>
                    <a:pt x="2541015" y="659491"/>
                  </a:lnTo>
                  <a:lnTo>
                    <a:pt x="1879091" y="14693"/>
                  </a:lnTo>
                  <a:lnTo>
                    <a:pt x="1889632" y="4876"/>
                  </a:lnTo>
                  <a:lnTo>
                    <a:pt x="2561716" y="659491"/>
                  </a:lnTo>
                  <a:close/>
                </a:path>
                <a:path w="5173980" h="659765">
                  <a:moveTo>
                    <a:pt x="2291968" y="659491"/>
                  </a:moveTo>
                  <a:lnTo>
                    <a:pt x="2273045" y="659491"/>
                  </a:lnTo>
                  <a:lnTo>
                    <a:pt x="1610613" y="14287"/>
                  </a:lnTo>
                  <a:lnTo>
                    <a:pt x="1620392" y="5283"/>
                  </a:lnTo>
                  <a:lnTo>
                    <a:pt x="2291968" y="659491"/>
                  </a:lnTo>
                  <a:close/>
                </a:path>
                <a:path w="5173980" h="659765">
                  <a:moveTo>
                    <a:pt x="2022220" y="659491"/>
                  </a:moveTo>
                  <a:lnTo>
                    <a:pt x="2004948" y="659491"/>
                  </a:lnTo>
                  <a:lnTo>
                    <a:pt x="1342135" y="13881"/>
                  </a:lnTo>
                  <a:lnTo>
                    <a:pt x="1351026" y="5689"/>
                  </a:lnTo>
                  <a:lnTo>
                    <a:pt x="2022220" y="659491"/>
                  </a:lnTo>
                  <a:close/>
                </a:path>
                <a:path w="5173980" h="659765">
                  <a:moveTo>
                    <a:pt x="1752472" y="659491"/>
                  </a:moveTo>
                  <a:lnTo>
                    <a:pt x="1736978" y="659491"/>
                  </a:lnTo>
                  <a:lnTo>
                    <a:pt x="1073784" y="13474"/>
                  </a:lnTo>
                  <a:lnTo>
                    <a:pt x="1081658" y="6095"/>
                  </a:lnTo>
                  <a:lnTo>
                    <a:pt x="1752472" y="659491"/>
                  </a:lnTo>
                  <a:close/>
                </a:path>
                <a:path w="5173980" h="659765">
                  <a:moveTo>
                    <a:pt x="1482725" y="659491"/>
                  </a:moveTo>
                  <a:lnTo>
                    <a:pt x="1468881" y="659491"/>
                  </a:lnTo>
                  <a:lnTo>
                    <a:pt x="805306" y="13068"/>
                  </a:lnTo>
                  <a:lnTo>
                    <a:pt x="812418" y="6502"/>
                  </a:lnTo>
                  <a:lnTo>
                    <a:pt x="1482725" y="659491"/>
                  </a:lnTo>
                  <a:close/>
                </a:path>
                <a:path w="5173980" h="659765">
                  <a:moveTo>
                    <a:pt x="1213103" y="659491"/>
                  </a:moveTo>
                  <a:lnTo>
                    <a:pt x="1200911" y="659491"/>
                  </a:lnTo>
                  <a:lnTo>
                    <a:pt x="536828" y="12661"/>
                  </a:lnTo>
                  <a:lnTo>
                    <a:pt x="543051" y="6908"/>
                  </a:lnTo>
                  <a:lnTo>
                    <a:pt x="1213103" y="659491"/>
                  </a:lnTo>
                  <a:close/>
                </a:path>
                <a:path w="5173980" h="659765">
                  <a:moveTo>
                    <a:pt x="943355" y="659491"/>
                  </a:moveTo>
                  <a:lnTo>
                    <a:pt x="932941" y="659491"/>
                  </a:lnTo>
                  <a:lnTo>
                    <a:pt x="268477" y="12255"/>
                  </a:lnTo>
                  <a:lnTo>
                    <a:pt x="273811" y="7315"/>
                  </a:lnTo>
                  <a:lnTo>
                    <a:pt x="943355" y="659491"/>
                  </a:lnTo>
                  <a:close/>
                </a:path>
                <a:path w="5173980" h="659765">
                  <a:moveTo>
                    <a:pt x="673607" y="659491"/>
                  </a:moveTo>
                  <a:lnTo>
                    <a:pt x="664844" y="659491"/>
                  </a:lnTo>
                  <a:lnTo>
                    <a:pt x="0" y="11849"/>
                  </a:lnTo>
                  <a:lnTo>
                    <a:pt x="4444" y="7721"/>
                  </a:lnTo>
                  <a:lnTo>
                    <a:pt x="673607" y="659491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453639"/>
              <a:ext cx="12187427" cy="3695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583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4294" y="6116124"/>
            <a:ext cx="12196293" cy="741876"/>
            <a:chOff x="-4293" y="6116124"/>
            <a:chExt cx="12192000" cy="741876"/>
          </a:xfrm>
        </p:grpSpPr>
        <p:sp>
          <p:nvSpPr>
            <p:cNvPr id="11" name="Dikdörtgen 10"/>
            <p:cNvSpPr/>
            <p:nvPr/>
          </p:nvSpPr>
          <p:spPr>
            <a:xfrm>
              <a:off x="-4293" y="6116124"/>
              <a:ext cx="12192000" cy="741876"/>
            </a:xfrm>
            <a:prstGeom prst="rect">
              <a:avLst/>
            </a:prstGeom>
            <a:solidFill>
              <a:srgbClr val="252F4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252F4E"/>
                </a:solidFill>
              </a:endParaRPr>
            </a:p>
          </p:txBody>
        </p:sp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51" y="6138915"/>
              <a:ext cx="1097838" cy="690508"/>
            </a:xfrm>
            <a:prstGeom prst="rect">
              <a:avLst/>
            </a:prstGeom>
          </p:spPr>
        </p:pic>
        <p:sp>
          <p:nvSpPr>
            <p:cNvPr id="13" name="Slayt Numarası Yer Tutucusu 8"/>
            <p:cNvSpPr txBox="1">
              <a:spLocks/>
            </p:cNvSpPr>
            <p:nvPr/>
          </p:nvSpPr>
          <p:spPr>
            <a:xfrm>
              <a:off x="11201400" y="6287418"/>
              <a:ext cx="792480" cy="39928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A8D9AD5-F248-4919-864A-CFD76CC027D6}" type="slidenum">
                <a:rPr lang="tr-TR" sz="2000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pPr algn="r"/>
                <a:t>10</a:t>
              </a:fld>
              <a:endParaRPr lang="tr-TR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Slayt Numarası Yer Tutucusu 8"/>
            <p:cNvSpPr txBox="1">
              <a:spLocks/>
            </p:cNvSpPr>
            <p:nvPr/>
          </p:nvSpPr>
          <p:spPr>
            <a:xfrm>
              <a:off x="2132848" y="6246425"/>
              <a:ext cx="8305800" cy="4754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lang="tr-TR" sz="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2000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İSTANBUL Yerel Seçim Araştırması Son Siyasi Durum</a:t>
              </a:r>
              <a:endParaRPr lang="tr-TR" sz="2000" b="1" dirty="0">
                <a:solidFill>
                  <a:srgbClr val="FFFF00"/>
                </a:solidFill>
                <a:latin typeface="Swis721 BT" panose="020B0504020202020204" pitchFamily="34" charset="0"/>
              </a:endParaRPr>
            </a:p>
          </p:txBody>
        </p:sp>
      </p:grp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9009"/>
              </p:ext>
            </p:extLst>
          </p:nvPr>
        </p:nvGraphicFramePr>
        <p:xfrm>
          <a:off x="609600" y="1371600"/>
          <a:ext cx="4952999" cy="4038600"/>
        </p:xfrm>
        <a:graphic>
          <a:graphicData uri="http://schemas.openxmlformats.org/drawingml/2006/table">
            <a:tbl>
              <a:tblPr/>
              <a:tblGrid>
                <a:gridCol w="2756858">
                  <a:extLst>
                    <a:ext uri="{9D8B030D-6E8A-4147-A177-3AD203B41FA5}">
                      <a16:colId xmlns:a16="http://schemas.microsoft.com/office/drawing/2014/main" val="1145985180"/>
                    </a:ext>
                  </a:extLst>
                </a:gridCol>
                <a:gridCol w="852757">
                  <a:extLst>
                    <a:ext uri="{9D8B030D-6E8A-4147-A177-3AD203B41FA5}">
                      <a16:colId xmlns:a16="http://schemas.microsoft.com/office/drawing/2014/main" val="2187730066"/>
                    </a:ext>
                  </a:extLst>
                </a:gridCol>
                <a:gridCol w="1343384">
                  <a:extLst>
                    <a:ext uri="{9D8B030D-6E8A-4147-A177-3AD203B41FA5}">
                      <a16:colId xmlns:a16="http://schemas.microsoft.com/office/drawing/2014/main" val="2262156529"/>
                    </a:ext>
                  </a:extLst>
                </a:gridCol>
              </a:tblGrid>
              <a:tr h="77301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İstanbul'da son 5 yıllık dönemde yaşanan sel, yoğun yağmur, kar yağışı gibi durumlarda İstanbul Büyükşehir Belediyesi'nin çalışmaları yeterli mi?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750999"/>
                  </a:ext>
                </a:extLst>
              </a:tr>
              <a:tr h="61525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 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Yüzde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YETERLİ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070040"/>
                  </a:ext>
                </a:extLst>
              </a:tr>
              <a:tr h="44172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Çok Yeterli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22,8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44,90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61956"/>
                  </a:ext>
                </a:extLst>
              </a:tr>
              <a:tr h="44172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Yeterli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22,1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213003"/>
                  </a:ext>
                </a:extLst>
              </a:tr>
              <a:tr h="44172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Ne yeterli ne yetersiz (vasat)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8,2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YETERSİZ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339054"/>
                  </a:ext>
                </a:extLst>
              </a:tr>
              <a:tr h="44172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Yetersiz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46,90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709560"/>
                  </a:ext>
                </a:extLst>
              </a:tr>
              <a:tr h="44172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Çok Yetersiz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26,9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668430"/>
                  </a:ext>
                </a:extLst>
              </a:tr>
              <a:tr h="44172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Total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13337"/>
                  </a:ext>
                </a:extLst>
              </a:tr>
            </a:tbl>
          </a:graphicData>
        </a:graphic>
      </p:graphicFrame>
      <p:graphicFrame>
        <p:nvGraphicFramePr>
          <p:cNvPr id="9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992861"/>
              </p:ext>
            </p:extLst>
          </p:nvPr>
        </p:nvGraphicFramePr>
        <p:xfrm>
          <a:off x="5715001" y="685800"/>
          <a:ext cx="6019800" cy="529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0394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4294" y="6116124"/>
            <a:ext cx="12196293" cy="741876"/>
            <a:chOff x="-4293" y="6116124"/>
            <a:chExt cx="12192000" cy="741876"/>
          </a:xfrm>
        </p:grpSpPr>
        <p:sp>
          <p:nvSpPr>
            <p:cNvPr id="11" name="Dikdörtgen 10"/>
            <p:cNvSpPr/>
            <p:nvPr/>
          </p:nvSpPr>
          <p:spPr>
            <a:xfrm>
              <a:off x="-4293" y="6116124"/>
              <a:ext cx="12192000" cy="741876"/>
            </a:xfrm>
            <a:prstGeom prst="rect">
              <a:avLst/>
            </a:prstGeom>
            <a:solidFill>
              <a:srgbClr val="252F4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252F4E"/>
                </a:solidFill>
              </a:endParaRPr>
            </a:p>
          </p:txBody>
        </p:sp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51" y="6138915"/>
              <a:ext cx="1097838" cy="690508"/>
            </a:xfrm>
            <a:prstGeom prst="rect">
              <a:avLst/>
            </a:prstGeom>
          </p:spPr>
        </p:pic>
        <p:sp>
          <p:nvSpPr>
            <p:cNvPr id="13" name="Slayt Numarası Yer Tutucusu 8"/>
            <p:cNvSpPr txBox="1">
              <a:spLocks/>
            </p:cNvSpPr>
            <p:nvPr/>
          </p:nvSpPr>
          <p:spPr>
            <a:xfrm>
              <a:off x="11201400" y="6287418"/>
              <a:ext cx="792480" cy="39928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A8D9AD5-F248-4919-864A-CFD76CC027D6}" type="slidenum">
                <a:rPr lang="tr-TR" sz="2000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pPr algn="r"/>
                <a:t>11</a:t>
              </a:fld>
              <a:endParaRPr lang="tr-TR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Slayt Numarası Yer Tutucusu 8"/>
            <p:cNvSpPr txBox="1">
              <a:spLocks/>
            </p:cNvSpPr>
            <p:nvPr/>
          </p:nvSpPr>
          <p:spPr>
            <a:xfrm>
              <a:off x="2132848" y="6246425"/>
              <a:ext cx="8305800" cy="4754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lang="tr-TR" sz="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2000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İSTANBUL Yerel Seçim Araştırması Son Siyasi Durum</a:t>
              </a:r>
              <a:endParaRPr lang="tr-TR" sz="2000" b="1" dirty="0">
                <a:solidFill>
                  <a:srgbClr val="FFFF00"/>
                </a:solidFill>
                <a:latin typeface="Swis721 BT" panose="020B0504020202020204" pitchFamily="34" charset="0"/>
              </a:endParaRPr>
            </a:p>
          </p:txBody>
        </p:sp>
      </p:grp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326994"/>
              </p:ext>
            </p:extLst>
          </p:nvPr>
        </p:nvGraphicFramePr>
        <p:xfrm>
          <a:off x="685800" y="1219200"/>
          <a:ext cx="4419600" cy="4267200"/>
        </p:xfrm>
        <a:graphic>
          <a:graphicData uri="http://schemas.openxmlformats.org/drawingml/2006/table">
            <a:tbl>
              <a:tblPr/>
              <a:tblGrid>
                <a:gridCol w="3375487">
                  <a:extLst>
                    <a:ext uri="{9D8B030D-6E8A-4147-A177-3AD203B41FA5}">
                      <a16:colId xmlns:a16="http://schemas.microsoft.com/office/drawing/2014/main" val="978900797"/>
                    </a:ext>
                  </a:extLst>
                </a:gridCol>
                <a:gridCol w="1044113">
                  <a:extLst>
                    <a:ext uri="{9D8B030D-6E8A-4147-A177-3AD203B41FA5}">
                      <a16:colId xmlns:a16="http://schemas.microsoft.com/office/drawing/2014/main" val="2696344183"/>
                    </a:ext>
                  </a:extLst>
                </a:gridCol>
              </a:tblGrid>
              <a:tr h="9170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İstanbul'da son 5 yıllık dönemde yapılan konser, sergi, etkinlik gibi hizmetler yeterli mi?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52801"/>
                  </a:ext>
                </a:extLst>
              </a:tr>
              <a:tr h="72991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 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Yüzde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296712"/>
                  </a:ext>
                </a:extLst>
              </a:tr>
              <a:tr h="5240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Hayır daha fazla olmalı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14,4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128538"/>
                  </a:ext>
                </a:extLst>
              </a:tr>
              <a:tr h="5240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Evet yeterince yapılıyor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40,4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853778"/>
                  </a:ext>
                </a:extLst>
              </a:tr>
              <a:tr h="5240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Gereğinden fazla yapılıyor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35,1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1302837"/>
                  </a:ext>
                </a:extLst>
              </a:tr>
              <a:tr h="5240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Fikrim yok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10,1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887951"/>
                  </a:ext>
                </a:extLst>
              </a:tr>
              <a:tr h="5240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Total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285836"/>
                  </a:ext>
                </a:extLst>
              </a:tr>
            </a:tbl>
          </a:graphicData>
        </a:graphic>
      </p:graphicFrame>
      <p:graphicFrame>
        <p:nvGraphicFramePr>
          <p:cNvPr id="9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3741720"/>
              </p:ext>
            </p:extLst>
          </p:nvPr>
        </p:nvGraphicFramePr>
        <p:xfrm>
          <a:off x="5486401" y="685800"/>
          <a:ext cx="5943600" cy="525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491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4294" y="6116124"/>
            <a:ext cx="12196293" cy="741876"/>
            <a:chOff x="-4293" y="6116124"/>
            <a:chExt cx="12192000" cy="741876"/>
          </a:xfrm>
        </p:grpSpPr>
        <p:sp>
          <p:nvSpPr>
            <p:cNvPr id="11" name="Dikdörtgen 10"/>
            <p:cNvSpPr/>
            <p:nvPr/>
          </p:nvSpPr>
          <p:spPr>
            <a:xfrm>
              <a:off x="-4293" y="6116124"/>
              <a:ext cx="12192000" cy="741876"/>
            </a:xfrm>
            <a:prstGeom prst="rect">
              <a:avLst/>
            </a:prstGeom>
            <a:solidFill>
              <a:srgbClr val="252F4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252F4E"/>
                </a:solidFill>
              </a:endParaRPr>
            </a:p>
          </p:txBody>
        </p:sp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51" y="6138915"/>
              <a:ext cx="1097838" cy="690508"/>
            </a:xfrm>
            <a:prstGeom prst="rect">
              <a:avLst/>
            </a:prstGeom>
          </p:spPr>
        </p:pic>
        <p:sp>
          <p:nvSpPr>
            <p:cNvPr id="13" name="Slayt Numarası Yer Tutucusu 8"/>
            <p:cNvSpPr txBox="1">
              <a:spLocks/>
            </p:cNvSpPr>
            <p:nvPr/>
          </p:nvSpPr>
          <p:spPr>
            <a:xfrm>
              <a:off x="11201400" y="6287418"/>
              <a:ext cx="792480" cy="39928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A8D9AD5-F248-4919-864A-CFD76CC027D6}" type="slidenum">
                <a:rPr lang="tr-TR" sz="2000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pPr algn="r"/>
                <a:t>12</a:t>
              </a:fld>
              <a:endParaRPr lang="tr-TR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Slayt Numarası Yer Tutucusu 8"/>
            <p:cNvSpPr txBox="1">
              <a:spLocks/>
            </p:cNvSpPr>
            <p:nvPr/>
          </p:nvSpPr>
          <p:spPr>
            <a:xfrm>
              <a:off x="2132848" y="6246425"/>
              <a:ext cx="8305800" cy="4754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lang="tr-TR" sz="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2000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İSTANBUL Yerel Seçim Araştırması Son Siyasi Durum</a:t>
              </a:r>
              <a:endParaRPr lang="tr-TR" sz="2000" b="1" dirty="0">
                <a:solidFill>
                  <a:srgbClr val="FFFF00"/>
                </a:solidFill>
                <a:latin typeface="Swis721 BT" panose="020B0504020202020204" pitchFamily="34" charset="0"/>
              </a:endParaRPr>
            </a:p>
          </p:txBody>
        </p:sp>
      </p:grp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941032"/>
              </p:ext>
            </p:extLst>
          </p:nvPr>
        </p:nvGraphicFramePr>
        <p:xfrm>
          <a:off x="609600" y="1143000"/>
          <a:ext cx="4876800" cy="4571999"/>
        </p:xfrm>
        <a:graphic>
          <a:graphicData uri="http://schemas.openxmlformats.org/drawingml/2006/table">
            <a:tbl>
              <a:tblPr/>
              <a:tblGrid>
                <a:gridCol w="2714445">
                  <a:extLst>
                    <a:ext uri="{9D8B030D-6E8A-4147-A177-3AD203B41FA5}">
                      <a16:colId xmlns:a16="http://schemas.microsoft.com/office/drawing/2014/main" val="2587712339"/>
                    </a:ext>
                  </a:extLst>
                </a:gridCol>
                <a:gridCol w="839638">
                  <a:extLst>
                    <a:ext uri="{9D8B030D-6E8A-4147-A177-3AD203B41FA5}">
                      <a16:colId xmlns:a16="http://schemas.microsoft.com/office/drawing/2014/main" val="183231642"/>
                    </a:ext>
                  </a:extLst>
                </a:gridCol>
                <a:gridCol w="1322717">
                  <a:extLst>
                    <a:ext uri="{9D8B030D-6E8A-4147-A177-3AD203B41FA5}">
                      <a16:colId xmlns:a16="http://schemas.microsoft.com/office/drawing/2014/main" val="1603465678"/>
                    </a:ext>
                  </a:extLst>
                </a:gridCol>
              </a:tblGrid>
              <a:tr h="79930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İSTANBUL Büyükşehir Belediye Başkanı EKREM </a:t>
                      </a:r>
                      <a:r>
                        <a:rPr lang="tr-TR" sz="1100" b="0" i="0" u="none" strike="noStrike" dirty="0" err="1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İMAMOĞLU'nun</a:t>
                      </a:r>
                      <a:r>
                        <a:rPr lang="tr-TR" sz="1100" b="0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 çalışmalarından memnun musunuz?</a:t>
                      </a:r>
                    </a:p>
                  </a:txBody>
                  <a:tcPr marL="7216" marR="7216" marT="721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22041"/>
                  </a:ext>
                </a:extLst>
              </a:tr>
              <a:tr h="108705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 </a:t>
                      </a:r>
                    </a:p>
                  </a:txBody>
                  <a:tcPr marL="216477" marR="7216" marT="721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Yüzde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Memnuniyet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135016"/>
                  </a:ext>
                </a:extLst>
              </a:tr>
              <a:tr h="44760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Çok Memnunum</a:t>
                      </a:r>
                    </a:p>
                  </a:txBody>
                  <a:tcPr marL="216477" marR="7216" marT="721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27,4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40,19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416096"/>
                  </a:ext>
                </a:extLst>
              </a:tr>
              <a:tr h="44760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Memnunum</a:t>
                      </a:r>
                    </a:p>
                  </a:txBody>
                  <a:tcPr marL="216477" marR="7216" marT="721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12,8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41826"/>
                  </a:ext>
                </a:extLst>
              </a:tr>
              <a:tr h="44760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Ne memnunun nede değilim</a:t>
                      </a:r>
                    </a:p>
                  </a:txBody>
                  <a:tcPr marL="216477" marR="7216" marT="721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9,9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Square721 BT" panose="020B0504020202060204" pitchFamily="34" charset="0"/>
                      </a:endParaRP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Memnuniyetsizlik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87913"/>
                  </a:ext>
                </a:extLst>
              </a:tr>
              <a:tr h="44760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Memnun değilim</a:t>
                      </a:r>
                    </a:p>
                  </a:txBody>
                  <a:tcPr marL="216477" marR="7216" marT="721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14,5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49,88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270979"/>
                  </a:ext>
                </a:extLst>
              </a:tr>
              <a:tr h="44760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Hiç memnun değilim</a:t>
                      </a:r>
                    </a:p>
                  </a:txBody>
                  <a:tcPr marL="216477" marR="7216" marT="721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35,4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720080"/>
                  </a:ext>
                </a:extLst>
              </a:tr>
              <a:tr h="44760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Total</a:t>
                      </a:r>
                    </a:p>
                  </a:txBody>
                  <a:tcPr marL="216477" marR="7216" marT="721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100,0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964143"/>
                  </a:ext>
                </a:extLst>
              </a:tr>
            </a:tbl>
          </a:graphicData>
        </a:graphic>
      </p:graphicFrame>
      <p:graphicFrame>
        <p:nvGraphicFramePr>
          <p:cNvPr id="9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093292"/>
              </p:ext>
            </p:extLst>
          </p:nvPr>
        </p:nvGraphicFramePr>
        <p:xfrm>
          <a:off x="5638800" y="685800"/>
          <a:ext cx="5791201" cy="525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0692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4294" y="6116124"/>
            <a:ext cx="12196293" cy="741876"/>
            <a:chOff x="-4293" y="6116124"/>
            <a:chExt cx="12192000" cy="741876"/>
          </a:xfrm>
        </p:grpSpPr>
        <p:sp>
          <p:nvSpPr>
            <p:cNvPr id="11" name="Dikdörtgen 10"/>
            <p:cNvSpPr/>
            <p:nvPr/>
          </p:nvSpPr>
          <p:spPr>
            <a:xfrm>
              <a:off x="-4293" y="6116124"/>
              <a:ext cx="12192000" cy="741876"/>
            </a:xfrm>
            <a:prstGeom prst="rect">
              <a:avLst/>
            </a:prstGeom>
            <a:solidFill>
              <a:srgbClr val="252F4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252F4E"/>
                </a:solidFill>
              </a:endParaRPr>
            </a:p>
          </p:txBody>
        </p:sp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51" y="6138915"/>
              <a:ext cx="1097838" cy="690508"/>
            </a:xfrm>
            <a:prstGeom prst="rect">
              <a:avLst/>
            </a:prstGeom>
          </p:spPr>
        </p:pic>
        <p:sp>
          <p:nvSpPr>
            <p:cNvPr id="13" name="Slayt Numarası Yer Tutucusu 8"/>
            <p:cNvSpPr txBox="1">
              <a:spLocks/>
            </p:cNvSpPr>
            <p:nvPr/>
          </p:nvSpPr>
          <p:spPr>
            <a:xfrm>
              <a:off x="11201400" y="6287418"/>
              <a:ext cx="792480" cy="39928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A8D9AD5-F248-4919-864A-CFD76CC027D6}" type="slidenum">
                <a:rPr lang="tr-TR" sz="2000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pPr algn="r"/>
                <a:t>13</a:t>
              </a:fld>
              <a:endParaRPr lang="tr-TR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Slayt Numarası Yer Tutucusu 8"/>
            <p:cNvSpPr txBox="1">
              <a:spLocks/>
            </p:cNvSpPr>
            <p:nvPr/>
          </p:nvSpPr>
          <p:spPr>
            <a:xfrm>
              <a:off x="2132848" y="6246425"/>
              <a:ext cx="8305800" cy="4754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lang="tr-TR" sz="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2000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İSTANBUL Yerel Seçim Araştırması Son Siyasi Durum</a:t>
              </a:r>
              <a:endParaRPr lang="tr-TR" sz="2000" b="1" dirty="0">
                <a:solidFill>
                  <a:srgbClr val="FFFF00"/>
                </a:solidFill>
                <a:latin typeface="Swis721 BT" panose="020B0504020202020204" pitchFamily="34" charset="0"/>
              </a:endParaRPr>
            </a:p>
          </p:txBody>
        </p:sp>
      </p:grp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804001"/>
              </p:ext>
            </p:extLst>
          </p:nvPr>
        </p:nvGraphicFramePr>
        <p:xfrm>
          <a:off x="762000" y="838200"/>
          <a:ext cx="4114800" cy="4644228"/>
        </p:xfrm>
        <a:graphic>
          <a:graphicData uri="http://schemas.openxmlformats.org/drawingml/2006/table">
            <a:tbl>
              <a:tblPr/>
              <a:tblGrid>
                <a:gridCol w="1676399">
                  <a:extLst>
                    <a:ext uri="{9D8B030D-6E8A-4147-A177-3AD203B41FA5}">
                      <a16:colId xmlns:a16="http://schemas.microsoft.com/office/drawing/2014/main" val="3589948221"/>
                    </a:ext>
                  </a:extLst>
                </a:gridCol>
                <a:gridCol w="846365">
                  <a:extLst>
                    <a:ext uri="{9D8B030D-6E8A-4147-A177-3AD203B41FA5}">
                      <a16:colId xmlns:a16="http://schemas.microsoft.com/office/drawing/2014/main" val="480206074"/>
                    </a:ext>
                  </a:extLst>
                </a:gridCol>
                <a:gridCol w="753835">
                  <a:extLst>
                    <a:ext uri="{9D8B030D-6E8A-4147-A177-3AD203B41FA5}">
                      <a16:colId xmlns:a16="http://schemas.microsoft.com/office/drawing/2014/main" val="1402391454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2117547446"/>
                    </a:ext>
                  </a:extLst>
                </a:gridCol>
              </a:tblGrid>
              <a:tr h="150166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2024 yılında yapılacak Belediye Seçimlerinde Mevcut İSTANBUL BÜYÜKŞEHİR BELEDİYE BAŞKANI EKREM İMAMOĞLUNA YENİDEN oy verir misiniz ?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965644"/>
                  </a:ext>
                </a:extLst>
              </a:tr>
              <a:tr h="55690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 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Yüzde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2019 Seçim</a:t>
                      </a:r>
                      <a:b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</a:b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Sonucu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Oy</a:t>
                      </a:r>
                      <a:b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</a:b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İniş Çıkışı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45094"/>
                  </a:ext>
                </a:extLst>
              </a:tr>
              <a:tr h="64641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Hayır vermem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47,1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884132"/>
                  </a:ext>
                </a:extLst>
              </a:tr>
              <a:tr h="64641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Evet veririm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41,8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48,8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quare721 BT" panose="020B0504020202060204" pitchFamily="34" charset="0"/>
                        </a:rPr>
                        <a:t>-7,0</a:t>
                      </a:r>
                      <a:endParaRPr lang="tr-TR" sz="1200" b="0" i="0" u="none" strike="noStrike" dirty="0">
                        <a:solidFill>
                          <a:srgbClr val="FF0000"/>
                        </a:solidFill>
                        <a:effectLst/>
                        <a:latin typeface="Square721 BT" panose="020B050402020206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988573"/>
                  </a:ext>
                </a:extLst>
              </a:tr>
              <a:tr h="64641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Kararsızım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11,1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quare721 BT" panose="020B050402020206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119947"/>
                  </a:ext>
                </a:extLst>
              </a:tr>
              <a:tr h="64641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Total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22720"/>
                  </a:ext>
                </a:extLst>
              </a:tr>
            </a:tbl>
          </a:graphicData>
        </a:graphic>
      </p:graphicFrame>
      <p:graphicFrame>
        <p:nvGraphicFramePr>
          <p:cNvPr id="9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792717"/>
              </p:ext>
            </p:extLst>
          </p:nvPr>
        </p:nvGraphicFramePr>
        <p:xfrm>
          <a:off x="5105400" y="380999"/>
          <a:ext cx="6172200" cy="559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9392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495800" y="1828800"/>
            <a:ext cx="6707637" cy="2763676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000" b="1" dirty="0">
                <a:solidFill>
                  <a:srgbClr val="002060"/>
                </a:solidFill>
                <a:latin typeface="Futura Md BT" panose="020B0602020204020303" pitchFamily="34" charset="0"/>
              </a:rPr>
              <a:t>BU ARAŞTIRMA </a:t>
            </a:r>
            <a:br>
              <a:rPr lang="tr-TR" sz="3000" b="1" dirty="0">
                <a:solidFill>
                  <a:srgbClr val="002060"/>
                </a:solidFill>
                <a:latin typeface="Futura Md BT" panose="020B0602020204020303" pitchFamily="34" charset="0"/>
              </a:rPr>
            </a:br>
            <a:r>
              <a:rPr lang="tr-TR" sz="3000" b="1" dirty="0">
                <a:solidFill>
                  <a:srgbClr val="002060"/>
                </a:solidFill>
                <a:latin typeface="Futura Md BT" panose="020B0602020204020303" pitchFamily="34" charset="0"/>
              </a:rPr>
              <a:t>TÜSİAR ARAŞTIRMA DANIŞMANLIK LTD.ŞİRKETİNİN ÖZKAYNAKLARI İLE YAPILMIŞTIR</a:t>
            </a:r>
          </a:p>
        </p:txBody>
      </p:sp>
      <p:pic>
        <p:nvPicPr>
          <p:cNvPr id="29" name="object 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3657600" cy="6629400"/>
          </a:xfrm>
          <a:prstGeom prst="rect">
            <a:avLst/>
          </a:prstGeom>
        </p:spPr>
      </p:pic>
      <p:sp>
        <p:nvSpPr>
          <p:cNvPr id="25" name="11 Dikdörtgen"/>
          <p:cNvSpPr/>
          <p:nvPr/>
        </p:nvSpPr>
        <p:spPr>
          <a:xfrm>
            <a:off x="381000" y="1981200"/>
            <a:ext cx="266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500" b="1" dirty="0" smtClean="0">
                <a:solidFill>
                  <a:schemeClr val="bg1"/>
                </a:solidFill>
                <a:latin typeface="Freehand521 BT" panose="03080802030307080304" pitchFamily="66" charset="0"/>
              </a:rPr>
              <a:t>Doğru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500" b="1" dirty="0" smtClean="0">
                <a:solidFill>
                  <a:schemeClr val="bg1"/>
                </a:solidFill>
                <a:latin typeface="Freehand521 BT" panose="03080802030307080304" pitchFamily="66" charset="0"/>
              </a:rPr>
              <a:t>sonuç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500" b="1" dirty="0" smtClean="0">
                <a:solidFill>
                  <a:schemeClr val="bg1"/>
                </a:solidFill>
                <a:latin typeface="Freehand521 BT" panose="03080802030307080304" pitchFamily="66" charset="0"/>
              </a:rPr>
              <a:t>Etkili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500" b="1" dirty="0" smtClean="0">
                <a:solidFill>
                  <a:schemeClr val="bg1"/>
                </a:solidFill>
                <a:latin typeface="Freehand521 BT" panose="03080802030307080304" pitchFamily="66" charset="0"/>
              </a:rPr>
              <a:t>Karar</a:t>
            </a:r>
          </a:p>
        </p:txBody>
      </p:sp>
    </p:spTree>
    <p:extLst>
      <p:ext uri="{BB962C8B-B14F-4D97-AF65-F5344CB8AC3E}">
        <p14:creationId xmlns:p14="http://schemas.microsoft.com/office/powerpoint/2010/main" val="111205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992803" y="1207417"/>
            <a:ext cx="4575893" cy="809196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467">
              <a:lnSpc>
                <a:spcPct val="100000"/>
              </a:lnSpc>
              <a:spcBef>
                <a:spcPts val="70"/>
              </a:spcBef>
            </a:pPr>
            <a:r>
              <a:rPr sz="5200" spc="133" dirty="0">
                <a:solidFill>
                  <a:srgbClr val="003378"/>
                </a:solidFill>
                <a:latin typeface="Square721 BT" panose="020B0504020202060204" pitchFamily="34" charset="0"/>
              </a:rPr>
              <a:t>İLETİŞİM</a:t>
            </a:r>
            <a:endParaRPr sz="5200" dirty="0">
              <a:latin typeface="Square721 BT" panose="020B050402020206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92803" y="2186210"/>
            <a:ext cx="6895214" cy="136832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467">
              <a:spcBef>
                <a:spcPts val="367"/>
              </a:spcBef>
            </a:pPr>
            <a:r>
              <a:rPr sz="1600" b="1" dirty="0" err="1" smtClean="0">
                <a:solidFill>
                  <a:srgbClr val="003378"/>
                </a:solidFill>
                <a:latin typeface="Square721 BT" panose="020B0504020202060204" pitchFamily="34" charset="0"/>
                <a:cs typeface="Arial MT"/>
              </a:rPr>
              <a:t>A</a:t>
            </a:r>
            <a:r>
              <a:rPr sz="1600" b="1" spc="183" dirty="0" err="1" smtClean="0">
                <a:solidFill>
                  <a:srgbClr val="003378"/>
                </a:solidFill>
                <a:latin typeface="Square721 BT" panose="020B0504020202060204" pitchFamily="34" charset="0"/>
                <a:cs typeface="Arial MT"/>
              </a:rPr>
              <a:t>d</a:t>
            </a:r>
            <a:r>
              <a:rPr sz="1600" b="1" spc="107" dirty="0" err="1" smtClean="0">
                <a:solidFill>
                  <a:srgbClr val="003378"/>
                </a:solidFill>
                <a:latin typeface="Square721 BT" panose="020B0504020202060204" pitchFamily="34" charset="0"/>
                <a:cs typeface="Arial MT"/>
              </a:rPr>
              <a:t>r</a:t>
            </a:r>
            <a:r>
              <a:rPr sz="1600" b="1" spc="117" dirty="0" err="1" smtClean="0">
                <a:solidFill>
                  <a:srgbClr val="003378"/>
                </a:solidFill>
                <a:latin typeface="Square721 BT" panose="020B0504020202060204" pitchFamily="34" charset="0"/>
                <a:cs typeface="Arial MT"/>
              </a:rPr>
              <a:t>e</a:t>
            </a:r>
            <a:r>
              <a:rPr sz="1600" b="1" spc="-113" dirty="0" err="1" smtClean="0">
                <a:solidFill>
                  <a:srgbClr val="003378"/>
                </a:solidFill>
                <a:latin typeface="Square721 BT" panose="020B0504020202060204" pitchFamily="34" charset="0"/>
                <a:cs typeface="Arial MT"/>
              </a:rPr>
              <a:t>s</a:t>
            </a:r>
            <a:r>
              <a:rPr lang="tr-TR" sz="1600" b="1" spc="-113" dirty="0" smtClean="0">
                <a:solidFill>
                  <a:srgbClr val="003378"/>
                </a:solidFill>
                <a:latin typeface="Square721 BT" panose="020B0504020202060204" pitchFamily="34" charset="0"/>
                <a:cs typeface="Arial MT"/>
              </a:rPr>
              <a:t>  : </a:t>
            </a:r>
          </a:p>
          <a:p>
            <a:pPr marL="8467">
              <a:spcBef>
                <a:spcPts val="367"/>
              </a:spcBef>
            </a:pPr>
            <a:r>
              <a:rPr lang="tr-TR" sz="1600" b="1" spc="-113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/>
            </a:r>
            <a:br>
              <a:rPr lang="tr-TR" sz="1600" b="1" spc="-113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</a:br>
            <a:r>
              <a:rPr lang="tr-TR" sz="1600" spc="53" dirty="0" err="1" smtClean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Esmira</a:t>
            </a:r>
            <a:r>
              <a:rPr lang="tr-TR" sz="1600" spc="-17" dirty="0" smtClean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 </a:t>
            </a:r>
            <a:r>
              <a:rPr lang="tr-TR" sz="1600" spc="117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Plaza</a:t>
            </a:r>
            <a:endParaRPr lang="tr-TR" sz="1600" dirty="0">
              <a:latin typeface="Square721 BT" panose="020B0504020202060204" pitchFamily="34" charset="0"/>
              <a:cs typeface="Trebuchet MS"/>
            </a:endParaRPr>
          </a:p>
          <a:p>
            <a:pPr marL="8467" marR="3387">
              <a:lnSpc>
                <a:spcPts val="2300"/>
              </a:lnSpc>
              <a:spcBef>
                <a:spcPts val="130"/>
              </a:spcBef>
            </a:pPr>
            <a:r>
              <a:rPr lang="tr-TR" sz="1600" spc="73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Keykubat</a:t>
            </a:r>
            <a:r>
              <a:rPr lang="tr-TR" sz="1600" spc="7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 </a:t>
            </a:r>
            <a:r>
              <a:rPr lang="tr-TR" sz="1600" spc="110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Mah.</a:t>
            </a:r>
            <a:r>
              <a:rPr lang="tr-TR" sz="1600" spc="7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 </a:t>
            </a:r>
            <a:r>
              <a:rPr lang="tr-TR" sz="1600" spc="17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Fetih</a:t>
            </a:r>
            <a:r>
              <a:rPr lang="tr-TR" sz="1600" spc="7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 </a:t>
            </a:r>
            <a:r>
              <a:rPr lang="tr-TR" sz="1600" spc="136" dirty="0" err="1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Cd</a:t>
            </a:r>
            <a:r>
              <a:rPr lang="tr-TR" sz="1600" spc="136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.</a:t>
            </a:r>
            <a:r>
              <a:rPr lang="tr-TR" sz="1600" spc="7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 </a:t>
            </a:r>
            <a:r>
              <a:rPr lang="tr-TR" sz="1600" spc="143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No:48/23 </a:t>
            </a:r>
            <a:r>
              <a:rPr lang="tr-TR" sz="1600" spc="-490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 </a:t>
            </a:r>
            <a:r>
              <a:rPr lang="tr-TR" sz="1600" spc="120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Karatay/Konya</a:t>
            </a:r>
            <a:endParaRPr lang="tr-TR" sz="1600" dirty="0">
              <a:latin typeface="Square721 BT" panose="020B0504020202060204" pitchFamily="34" charset="0"/>
              <a:cs typeface="Trebuchet MS"/>
            </a:endParaRPr>
          </a:p>
          <a:p>
            <a:pPr marL="8467">
              <a:spcBef>
                <a:spcPts val="90"/>
              </a:spcBef>
            </a:pPr>
            <a:endParaRPr sz="1600" b="1" dirty="0">
              <a:latin typeface="Square721 BT" panose="020B0504020202060204" pitchFamily="34" charset="0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92803" y="3689721"/>
            <a:ext cx="3654213" cy="267531"/>
          </a:xfrm>
          <a:prstGeom prst="rect">
            <a:avLst/>
          </a:prstGeom>
        </p:spPr>
        <p:txBody>
          <a:bodyPr vert="horz" wrap="square" lIns="0" tIns="46567" rIns="0" bIns="0" rtlCol="0">
            <a:spAutoFit/>
          </a:bodyPr>
          <a:lstStyle/>
          <a:p>
            <a:pPr marL="8467">
              <a:spcBef>
                <a:spcPts val="1593"/>
              </a:spcBef>
            </a:pPr>
            <a:r>
              <a:rPr sz="1433" b="1" spc="70" dirty="0" err="1" smtClean="0">
                <a:solidFill>
                  <a:srgbClr val="003378"/>
                </a:solidFill>
                <a:latin typeface="Square721 BT" panose="020B0504020202060204" pitchFamily="34" charset="0"/>
                <a:cs typeface="Arial MT"/>
              </a:rPr>
              <a:t>Telefon</a:t>
            </a:r>
            <a:endParaRPr sz="1433" b="1" dirty="0">
              <a:latin typeface="Square721 BT" panose="020B0504020202060204" pitchFamily="34" charset="0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92802" y="4121933"/>
            <a:ext cx="3140285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467">
              <a:spcBef>
                <a:spcPts val="90"/>
              </a:spcBef>
            </a:pPr>
            <a:r>
              <a:rPr sz="2000" spc="220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0850</a:t>
            </a:r>
            <a:r>
              <a:rPr sz="2000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 </a:t>
            </a:r>
            <a:r>
              <a:rPr sz="2000" spc="203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303</a:t>
            </a:r>
            <a:r>
              <a:rPr sz="2000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 </a:t>
            </a:r>
            <a:r>
              <a:rPr sz="2000" spc="200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94</a:t>
            </a:r>
            <a:r>
              <a:rPr sz="2000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 </a:t>
            </a:r>
            <a:r>
              <a:rPr sz="2000" spc="173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42</a:t>
            </a:r>
            <a:endParaRPr sz="2000" dirty="0">
              <a:latin typeface="Square721 BT" panose="020B0504020202060204" pitchFamily="34" charset="0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92803" y="4881025"/>
            <a:ext cx="4646414" cy="10374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467">
              <a:spcBef>
                <a:spcPts val="90"/>
              </a:spcBef>
            </a:pPr>
            <a:r>
              <a:rPr sz="1500" b="1" spc="93" dirty="0" smtClean="0">
                <a:solidFill>
                  <a:srgbClr val="003378"/>
                </a:solidFill>
                <a:latin typeface="Square721 BT" panose="020B0504020202060204" pitchFamily="34" charset="0"/>
                <a:cs typeface="Arial MT"/>
              </a:rPr>
              <a:t>Website</a:t>
            </a:r>
            <a:endParaRPr lang="tr-TR" sz="1500" b="1" spc="93" dirty="0">
              <a:solidFill>
                <a:srgbClr val="003378"/>
              </a:solidFill>
              <a:latin typeface="Square721 BT" panose="020B0504020202060204" pitchFamily="34" charset="0"/>
              <a:cs typeface="Arial MT"/>
            </a:endParaRPr>
          </a:p>
          <a:p>
            <a:pPr marL="8467">
              <a:spcBef>
                <a:spcPts val="90"/>
              </a:spcBef>
            </a:pPr>
            <a:endParaRPr lang="tr-TR" sz="1500" spc="93" dirty="0">
              <a:solidFill>
                <a:srgbClr val="003378"/>
              </a:solidFill>
              <a:latin typeface="Square721 BT" panose="020B0504020202060204" pitchFamily="34" charset="0"/>
              <a:cs typeface="Arial MT"/>
            </a:endParaRPr>
          </a:p>
          <a:p>
            <a:pPr marL="8467">
              <a:spcBef>
                <a:spcPts val="90"/>
              </a:spcBef>
            </a:pPr>
            <a:r>
              <a:rPr lang="tr-TR" sz="2000" spc="93" dirty="0" smtClean="0">
                <a:solidFill>
                  <a:srgbClr val="003378"/>
                </a:solidFill>
                <a:latin typeface="Square721 BT" panose="020B0504020202060204" pitchFamily="34" charset="0"/>
                <a:cs typeface="Arial MT"/>
              </a:rPr>
              <a:t>www.tusiar.com</a:t>
            </a:r>
            <a:endParaRPr sz="2000" dirty="0">
              <a:latin typeface="Square721 BT" panose="020B0504020202060204" pitchFamily="34" charset="0"/>
              <a:cs typeface="Arial MT"/>
            </a:endParaRPr>
          </a:p>
          <a:p>
            <a:pPr>
              <a:spcBef>
                <a:spcPts val="27"/>
              </a:spcBef>
            </a:pPr>
            <a:endParaRPr sz="1500" dirty="0">
              <a:latin typeface="Square721 BT" panose="020B0504020202060204" pitchFamily="34" charset="0"/>
              <a:cs typeface="Arial MT"/>
            </a:endParaRPr>
          </a:p>
        </p:txBody>
      </p:sp>
      <p:pic>
        <p:nvPicPr>
          <p:cNvPr id="29" name="object 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9000" y="0"/>
            <a:ext cx="4953000" cy="6629400"/>
          </a:xfrm>
          <a:prstGeom prst="rect">
            <a:avLst/>
          </a:prstGeom>
        </p:spPr>
      </p:pic>
      <p:grpSp>
        <p:nvGrpSpPr>
          <p:cNvPr id="30" name="object 4"/>
          <p:cNvGrpSpPr/>
          <p:nvPr/>
        </p:nvGrpSpPr>
        <p:grpSpPr>
          <a:xfrm>
            <a:off x="8915400" y="1828800"/>
            <a:ext cx="483447" cy="2911263"/>
            <a:chOff x="14002664" y="3171953"/>
            <a:chExt cx="725170" cy="4366895"/>
          </a:xfrm>
        </p:grpSpPr>
        <p:sp>
          <p:nvSpPr>
            <p:cNvPr id="31" name="object 5"/>
            <p:cNvSpPr/>
            <p:nvPr/>
          </p:nvSpPr>
          <p:spPr>
            <a:xfrm>
              <a:off x="14002693" y="3171953"/>
              <a:ext cx="725170" cy="725170"/>
            </a:xfrm>
            <a:custGeom>
              <a:avLst/>
              <a:gdLst/>
              <a:ahLst/>
              <a:cxnLst/>
              <a:rect l="l" t="t" r="r" b="b"/>
              <a:pathLst>
                <a:path w="725169" h="725170">
                  <a:moveTo>
                    <a:pt x="614658" y="724792"/>
                  </a:moveTo>
                  <a:lnTo>
                    <a:pt x="110138" y="724792"/>
                  </a:lnTo>
                  <a:lnTo>
                    <a:pt x="67267" y="716138"/>
                  </a:lnTo>
                  <a:lnTo>
                    <a:pt x="32259" y="692536"/>
                  </a:lnTo>
                  <a:lnTo>
                    <a:pt x="8655" y="657527"/>
                  </a:lnTo>
                  <a:lnTo>
                    <a:pt x="0" y="614655"/>
                  </a:lnTo>
                  <a:lnTo>
                    <a:pt x="0" y="110138"/>
                  </a:lnTo>
                  <a:lnTo>
                    <a:pt x="8655" y="67267"/>
                  </a:lnTo>
                  <a:lnTo>
                    <a:pt x="32259" y="32258"/>
                  </a:lnTo>
                  <a:lnTo>
                    <a:pt x="67267" y="8655"/>
                  </a:lnTo>
                  <a:lnTo>
                    <a:pt x="110138" y="0"/>
                  </a:lnTo>
                  <a:lnTo>
                    <a:pt x="614657" y="0"/>
                  </a:lnTo>
                  <a:lnTo>
                    <a:pt x="657526" y="8655"/>
                  </a:lnTo>
                  <a:lnTo>
                    <a:pt x="692533" y="32258"/>
                  </a:lnTo>
                  <a:lnTo>
                    <a:pt x="716135" y="67267"/>
                  </a:lnTo>
                  <a:lnTo>
                    <a:pt x="724789" y="110138"/>
                  </a:lnTo>
                  <a:lnTo>
                    <a:pt x="724791" y="614655"/>
                  </a:lnTo>
                  <a:lnTo>
                    <a:pt x="716136" y="657527"/>
                  </a:lnTo>
                  <a:lnTo>
                    <a:pt x="692535" y="692536"/>
                  </a:lnTo>
                  <a:lnTo>
                    <a:pt x="657528" y="716138"/>
                  </a:lnTo>
                  <a:lnTo>
                    <a:pt x="614658" y="724792"/>
                  </a:lnTo>
                  <a:close/>
                </a:path>
              </a:pathLst>
            </a:custGeom>
            <a:solidFill>
              <a:srgbClr val="004AA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2" name="object 6"/>
            <p:cNvSpPr/>
            <p:nvPr/>
          </p:nvSpPr>
          <p:spPr>
            <a:xfrm>
              <a:off x="14232364" y="3312634"/>
              <a:ext cx="266065" cy="511809"/>
            </a:xfrm>
            <a:custGeom>
              <a:avLst/>
              <a:gdLst/>
              <a:ahLst/>
              <a:cxnLst/>
              <a:rect l="l" t="t" r="r" b="b"/>
              <a:pathLst>
                <a:path w="266065" h="511810">
                  <a:moveTo>
                    <a:pt x="172303" y="511210"/>
                  </a:moveTo>
                  <a:lnTo>
                    <a:pt x="78478" y="511210"/>
                  </a:lnTo>
                  <a:lnTo>
                    <a:pt x="78478" y="278032"/>
                  </a:lnTo>
                  <a:lnTo>
                    <a:pt x="0" y="278032"/>
                  </a:lnTo>
                  <a:lnTo>
                    <a:pt x="0" y="187154"/>
                  </a:lnTo>
                  <a:lnTo>
                    <a:pt x="78478" y="187154"/>
                  </a:lnTo>
                  <a:lnTo>
                    <a:pt x="78478" y="120140"/>
                  </a:lnTo>
                  <a:lnTo>
                    <a:pt x="86980" y="68554"/>
                  </a:lnTo>
                  <a:lnTo>
                    <a:pt x="110889" y="30902"/>
                  </a:lnTo>
                  <a:lnTo>
                    <a:pt x="147809" y="7834"/>
                  </a:lnTo>
                  <a:lnTo>
                    <a:pt x="195343" y="0"/>
                  </a:lnTo>
                  <a:lnTo>
                    <a:pt x="219163" y="404"/>
                  </a:lnTo>
                  <a:lnTo>
                    <a:pt x="239758" y="1376"/>
                  </a:lnTo>
                  <a:lnTo>
                    <a:pt x="255673" y="2556"/>
                  </a:lnTo>
                  <a:lnTo>
                    <a:pt x="265453" y="3583"/>
                  </a:lnTo>
                  <a:lnTo>
                    <a:pt x="265453" y="84860"/>
                  </a:lnTo>
                  <a:lnTo>
                    <a:pt x="217367" y="84887"/>
                  </a:lnTo>
                  <a:lnTo>
                    <a:pt x="194412" y="88099"/>
                  </a:lnTo>
                  <a:lnTo>
                    <a:pt x="180689" y="97141"/>
                  </a:lnTo>
                  <a:lnTo>
                    <a:pt x="174040" y="111116"/>
                  </a:lnTo>
                  <a:lnTo>
                    <a:pt x="172303" y="129130"/>
                  </a:lnTo>
                  <a:lnTo>
                    <a:pt x="172303" y="187153"/>
                  </a:lnTo>
                  <a:lnTo>
                    <a:pt x="262300" y="187153"/>
                  </a:lnTo>
                  <a:lnTo>
                    <a:pt x="250576" y="278030"/>
                  </a:lnTo>
                  <a:lnTo>
                    <a:pt x="172303" y="278030"/>
                  </a:lnTo>
                  <a:lnTo>
                    <a:pt x="172303" y="5112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3" name="object 7"/>
            <p:cNvSpPr/>
            <p:nvPr/>
          </p:nvSpPr>
          <p:spPr>
            <a:xfrm>
              <a:off x="14002664" y="4372480"/>
              <a:ext cx="708025" cy="708025"/>
            </a:xfrm>
            <a:custGeom>
              <a:avLst/>
              <a:gdLst/>
              <a:ahLst/>
              <a:cxnLst/>
              <a:rect l="l" t="t" r="r" b="b"/>
              <a:pathLst>
                <a:path w="708025" h="708025">
                  <a:moveTo>
                    <a:pt x="619294" y="707764"/>
                  </a:moveTo>
                  <a:lnTo>
                    <a:pt x="88470" y="707764"/>
                  </a:lnTo>
                  <a:lnTo>
                    <a:pt x="54044" y="700808"/>
                  </a:lnTo>
                  <a:lnTo>
                    <a:pt x="25921" y="681843"/>
                  </a:lnTo>
                  <a:lnTo>
                    <a:pt x="6956" y="653720"/>
                  </a:lnTo>
                  <a:lnTo>
                    <a:pt x="0" y="619294"/>
                  </a:lnTo>
                  <a:lnTo>
                    <a:pt x="0" y="88470"/>
                  </a:lnTo>
                  <a:lnTo>
                    <a:pt x="6956" y="54044"/>
                  </a:lnTo>
                  <a:lnTo>
                    <a:pt x="25921" y="25921"/>
                  </a:lnTo>
                  <a:lnTo>
                    <a:pt x="54044" y="6956"/>
                  </a:lnTo>
                  <a:lnTo>
                    <a:pt x="88470" y="0"/>
                  </a:lnTo>
                  <a:lnTo>
                    <a:pt x="619294" y="0"/>
                  </a:lnTo>
                  <a:lnTo>
                    <a:pt x="653720" y="6956"/>
                  </a:lnTo>
                  <a:lnTo>
                    <a:pt x="681843" y="25921"/>
                  </a:lnTo>
                  <a:lnTo>
                    <a:pt x="700808" y="54044"/>
                  </a:lnTo>
                  <a:lnTo>
                    <a:pt x="707764" y="88470"/>
                  </a:lnTo>
                  <a:lnTo>
                    <a:pt x="707764" y="619294"/>
                  </a:lnTo>
                  <a:lnTo>
                    <a:pt x="700808" y="653720"/>
                  </a:lnTo>
                  <a:lnTo>
                    <a:pt x="681843" y="681843"/>
                  </a:lnTo>
                  <a:lnTo>
                    <a:pt x="653720" y="700808"/>
                  </a:lnTo>
                  <a:lnTo>
                    <a:pt x="619294" y="707764"/>
                  </a:lnTo>
                  <a:close/>
                </a:path>
              </a:pathLst>
            </a:custGeom>
            <a:solidFill>
              <a:srgbClr val="1C9AF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4" name="object 8"/>
            <p:cNvSpPr/>
            <p:nvPr/>
          </p:nvSpPr>
          <p:spPr>
            <a:xfrm>
              <a:off x="14135547" y="4546591"/>
              <a:ext cx="442595" cy="360045"/>
            </a:xfrm>
            <a:custGeom>
              <a:avLst/>
              <a:gdLst/>
              <a:ahLst/>
              <a:cxnLst/>
              <a:rect l="l" t="t" r="r" b="b"/>
              <a:pathLst>
                <a:path w="442594" h="360045">
                  <a:moveTo>
                    <a:pt x="138898" y="359544"/>
                  </a:moveTo>
                  <a:lnTo>
                    <a:pt x="101246" y="356796"/>
                  </a:lnTo>
                  <a:lnTo>
                    <a:pt x="65269" y="348839"/>
                  </a:lnTo>
                  <a:lnTo>
                    <a:pt x="31382" y="336105"/>
                  </a:lnTo>
                  <a:lnTo>
                    <a:pt x="0" y="319025"/>
                  </a:lnTo>
                  <a:lnTo>
                    <a:pt x="7077" y="319909"/>
                  </a:lnTo>
                  <a:lnTo>
                    <a:pt x="14332" y="320263"/>
                  </a:lnTo>
                  <a:lnTo>
                    <a:pt x="21586" y="320263"/>
                  </a:lnTo>
                  <a:lnTo>
                    <a:pt x="52734" y="317615"/>
                  </a:lnTo>
                  <a:lnTo>
                    <a:pt x="82189" y="309956"/>
                  </a:lnTo>
                  <a:lnTo>
                    <a:pt x="109521" y="297720"/>
                  </a:lnTo>
                  <a:lnTo>
                    <a:pt x="134298" y="281336"/>
                  </a:lnTo>
                  <a:lnTo>
                    <a:pt x="105951" y="276271"/>
                  </a:lnTo>
                  <a:lnTo>
                    <a:pt x="81370" y="263111"/>
                  </a:lnTo>
                  <a:lnTo>
                    <a:pt x="62064" y="243316"/>
                  </a:lnTo>
                  <a:lnTo>
                    <a:pt x="49543" y="218345"/>
                  </a:lnTo>
                  <a:lnTo>
                    <a:pt x="55028" y="219407"/>
                  </a:lnTo>
                  <a:lnTo>
                    <a:pt x="60690" y="219937"/>
                  </a:lnTo>
                  <a:lnTo>
                    <a:pt x="74846" y="219937"/>
                  </a:lnTo>
                  <a:lnTo>
                    <a:pt x="82808" y="218876"/>
                  </a:lnTo>
                  <a:lnTo>
                    <a:pt x="90416" y="216753"/>
                  </a:lnTo>
                  <a:lnTo>
                    <a:pt x="61586" y="205508"/>
                  </a:lnTo>
                  <a:lnTo>
                    <a:pt x="38528" y="185589"/>
                  </a:lnTo>
                  <a:lnTo>
                    <a:pt x="23234" y="159001"/>
                  </a:lnTo>
                  <a:lnTo>
                    <a:pt x="17694" y="127751"/>
                  </a:lnTo>
                  <a:lnTo>
                    <a:pt x="17694" y="126512"/>
                  </a:lnTo>
                  <a:lnTo>
                    <a:pt x="27168" y="131044"/>
                  </a:lnTo>
                  <a:lnTo>
                    <a:pt x="37224" y="134497"/>
                  </a:lnTo>
                  <a:lnTo>
                    <a:pt x="47776" y="136789"/>
                  </a:lnTo>
                  <a:lnTo>
                    <a:pt x="58744" y="137837"/>
                  </a:lnTo>
                  <a:lnTo>
                    <a:pt x="42214" y="123593"/>
                  </a:lnTo>
                  <a:lnTo>
                    <a:pt x="29482" y="105766"/>
                  </a:lnTo>
                  <a:lnTo>
                    <a:pt x="21296" y="85086"/>
                  </a:lnTo>
                  <a:lnTo>
                    <a:pt x="18401" y="62283"/>
                  </a:lnTo>
                  <a:lnTo>
                    <a:pt x="19214" y="50024"/>
                  </a:lnTo>
                  <a:lnTo>
                    <a:pt x="21586" y="38263"/>
                  </a:lnTo>
                  <a:lnTo>
                    <a:pt x="25418" y="27099"/>
                  </a:lnTo>
                  <a:lnTo>
                    <a:pt x="30610" y="16632"/>
                  </a:lnTo>
                  <a:lnTo>
                    <a:pt x="68119" y="54069"/>
                  </a:lnTo>
                  <a:lnTo>
                    <a:pt x="112645" y="83228"/>
                  </a:lnTo>
                  <a:lnTo>
                    <a:pt x="162910" y="102800"/>
                  </a:lnTo>
                  <a:lnTo>
                    <a:pt x="217637" y="111472"/>
                  </a:lnTo>
                  <a:lnTo>
                    <a:pt x="216222" y="104749"/>
                  </a:lnTo>
                  <a:lnTo>
                    <a:pt x="215337" y="97848"/>
                  </a:lnTo>
                  <a:lnTo>
                    <a:pt x="215337" y="90770"/>
                  </a:lnTo>
                  <a:lnTo>
                    <a:pt x="222478" y="55462"/>
                  </a:lnTo>
                  <a:lnTo>
                    <a:pt x="241945" y="26607"/>
                  </a:lnTo>
                  <a:lnTo>
                    <a:pt x="270800" y="7141"/>
                  </a:lnTo>
                  <a:lnTo>
                    <a:pt x="306108" y="0"/>
                  </a:lnTo>
                  <a:lnTo>
                    <a:pt x="325082" y="1990"/>
                  </a:lnTo>
                  <a:lnTo>
                    <a:pt x="342713" y="7696"/>
                  </a:lnTo>
                  <a:lnTo>
                    <a:pt x="358585" y="16720"/>
                  </a:lnTo>
                  <a:lnTo>
                    <a:pt x="372284" y="28664"/>
                  </a:lnTo>
                  <a:lnTo>
                    <a:pt x="387567" y="24987"/>
                  </a:lnTo>
                  <a:lnTo>
                    <a:pt x="402320" y="20082"/>
                  </a:lnTo>
                  <a:lnTo>
                    <a:pt x="416475" y="13983"/>
                  </a:lnTo>
                  <a:lnTo>
                    <a:pt x="429967" y="6723"/>
                  </a:lnTo>
                  <a:lnTo>
                    <a:pt x="423445" y="21965"/>
                  </a:lnTo>
                  <a:lnTo>
                    <a:pt x="414418" y="35631"/>
                  </a:lnTo>
                  <a:lnTo>
                    <a:pt x="403168" y="47406"/>
                  </a:lnTo>
                  <a:lnTo>
                    <a:pt x="389978" y="56975"/>
                  </a:lnTo>
                  <a:lnTo>
                    <a:pt x="403608" y="54785"/>
                  </a:lnTo>
                  <a:lnTo>
                    <a:pt x="416873" y="51666"/>
                  </a:lnTo>
                  <a:lnTo>
                    <a:pt x="429740" y="47619"/>
                  </a:lnTo>
                  <a:lnTo>
                    <a:pt x="442176" y="42642"/>
                  </a:lnTo>
                  <a:lnTo>
                    <a:pt x="432436" y="55894"/>
                  </a:lnTo>
                  <a:lnTo>
                    <a:pt x="421584" y="68232"/>
                  </a:lnTo>
                  <a:lnTo>
                    <a:pt x="409704" y="79543"/>
                  </a:lnTo>
                  <a:lnTo>
                    <a:pt x="396879" y="89709"/>
                  </a:lnTo>
                  <a:lnTo>
                    <a:pt x="397056" y="93601"/>
                  </a:lnTo>
                  <a:lnTo>
                    <a:pt x="397056" y="101387"/>
                  </a:lnTo>
                  <a:lnTo>
                    <a:pt x="393696" y="141789"/>
                  </a:lnTo>
                  <a:lnTo>
                    <a:pt x="383702" y="182276"/>
                  </a:lnTo>
                  <a:lnTo>
                    <a:pt x="367205" y="221556"/>
                  </a:lnTo>
                  <a:lnTo>
                    <a:pt x="344333" y="258337"/>
                  </a:lnTo>
                  <a:lnTo>
                    <a:pt x="315217" y="291327"/>
                  </a:lnTo>
                  <a:lnTo>
                    <a:pt x="279986" y="319234"/>
                  </a:lnTo>
                  <a:lnTo>
                    <a:pt x="238769" y="340767"/>
                  </a:lnTo>
                  <a:lnTo>
                    <a:pt x="191697" y="354635"/>
                  </a:lnTo>
                  <a:lnTo>
                    <a:pt x="138898" y="3595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5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02664" y="5547761"/>
              <a:ext cx="665127" cy="665128"/>
            </a:xfrm>
            <a:prstGeom prst="rect">
              <a:avLst/>
            </a:prstGeom>
          </p:spPr>
        </p:pic>
        <p:sp>
          <p:nvSpPr>
            <p:cNvPr id="36" name="object 10"/>
            <p:cNvSpPr/>
            <p:nvPr/>
          </p:nvSpPr>
          <p:spPr>
            <a:xfrm>
              <a:off x="14002738" y="6909498"/>
              <a:ext cx="682625" cy="629285"/>
            </a:xfrm>
            <a:custGeom>
              <a:avLst/>
              <a:gdLst/>
              <a:ahLst/>
              <a:cxnLst/>
              <a:rect l="l" t="t" r="r" b="b"/>
              <a:pathLst>
                <a:path w="682625" h="629284">
                  <a:moveTo>
                    <a:pt x="593630" y="628718"/>
                  </a:moveTo>
                  <a:lnTo>
                    <a:pt x="88405" y="628718"/>
                  </a:lnTo>
                  <a:lnTo>
                    <a:pt x="82252" y="628112"/>
                  </a:lnTo>
                  <a:lnTo>
                    <a:pt x="36885" y="609321"/>
                  </a:lnTo>
                  <a:lnTo>
                    <a:pt x="9579" y="576049"/>
                  </a:lnTo>
                  <a:lnTo>
                    <a:pt x="0" y="540313"/>
                  </a:lnTo>
                  <a:lnTo>
                    <a:pt x="0" y="252996"/>
                  </a:lnTo>
                  <a:lnTo>
                    <a:pt x="9745" y="211188"/>
                  </a:lnTo>
                  <a:lnTo>
                    <a:pt x="37012" y="178030"/>
                  </a:lnTo>
                  <a:lnTo>
                    <a:pt x="280222" y="18884"/>
                  </a:lnTo>
                  <a:lnTo>
                    <a:pt x="317007" y="2716"/>
                  </a:lnTo>
                  <a:lnTo>
                    <a:pt x="341018" y="0"/>
                  </a:lnTo>
                  <a:lnTo>
                    <a:pt x="349113" y="301"/>
                  </a:lnTo>
                  <a:lnTo>
                    <a:pt x="387864" y="10758"/>
                  </a:lnTo>
                  <a:lnTo>
                    <a:pt x="645023" y="178030"/>
                  </a:lnTo>
                  <a:lnTo>
                    <a:pt x="672284" y="211174"/>
                  </a:lnTo>
                  <a:lnTo>
                    <a:pt x="682036" y="252966"/>
                  </a:lnTo>
                  <a:lnTo>
                    <a:pt x="682036" y="540313"/>
                  </a:lnTo>
                  <a:lnTo>
                    <a:pt x="669541" y="581501"/>
                  </a:lnTo>
                  <a:lnTo>
                    <a:pt x="634819" y="616224"/>
                  </a:lnTo>
                  <a:lnTo>
                    <a:pt x="593630" y="628718"/>
                  </a:lnTo>
                  <a:close/>
                </a:path>
              </a:pathLst>
            </a:custGeom>
            <a:solidFill>
              <a:srgbClr val="FFA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7" name="object 11"/>
            <p:cNvSpPr/>
            <p:nvPr/>
          </p:nvSpPr>
          <p:spPr>
            <a:xfrm>
              <a:off x="14108571" y="6856181"/>
              <a:ext cx="470534" cy="682625"/>
            </a:xfrm>
            <a:custGeom>
              <a:avLst/>
              <a:gdLst/>
              <a:ahLst/>
              <a:cxnLst/>
              <a:rect l="l" t="t" r="r" b="b"/>
              <a:pathLst>
                <a:path w="470534" h="682625">
                  <a:moveTo>
                    <a:pt x="470369" y="682036"/>
                  </a:moveTo>
                  <a:lnTo>
                    <a:pt x="0" y="682036"/>
                  </a:lnTo>
                  <a:lnTo>
                    <a:pt x="0" y="20399"/>
                  </a:lnTo>
                  <a:lnTo>
                    <a:pt x="20399" y="0"/>
                  </a:lnTo>
                  <a:lnTo>
                    <a:pt x="449969" y="0"/>
                  </a:lnTo>
                  <a:lnTo>
                    <a:pt x="470369" y="682036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8" name="object 12"/>
            <p:cNvSpPr/>
            <p:nvPr/>
          </p:nvSpPr>
          <p:spPr>
            <a:xfrm>
              <a:off x="14002734" y="7119823"/>
              <a:ext cx="682625" cy="418465"/>
            </a:xfrm>
            <a:custGeom>
              <a:avLst/>
              <a:gdLst/>
              <a:ahLst/>
              <a:cxnLst/>
              <a:rect l="l" t="t" r="r" b="b"/>
              <a:pathLst>
                <a:path w="682625" h="418465">
                  <a:moveTo>
                    <a:pt x="593594" y="418397"/>
                  </a:moveTo>
                  <a:lnTo>
                    <a:pt x="88449" y="418397"/>
                  </a:lnTo>
                  <a:lnTo>
                    <a:pt x="82291" y="417794"/>
                  </a:lnTo>
                  <a:lnTo>
                    <a:pt x="36890" y="399005"/>
                  </a:lnTo>
                  <a:lnTo>
                    <a:pt x="9571" y="365710"/>
                  </a:lnTo>
                  <a:lnTo>
                    <a:pt x="0" y="329948"/>
                  </a:lnTo>
                  <a:lnTo>
                    <a:pt x="3" y="42686"/>
                  </a:lnTo>
                  <a:lnTo>
                    <a:pt x="636" y="31560"/>
                  </a:lnTo>
                  <a:lnTo>
                    <a:pt x="2561" y="20748"/>
                  </a:lnTo>
                  <a:lnTo>
                    <a:pt x="5780" y="10247"/>
                  </a:lnTo>
                  <a:lnTo>
                    <a:pt x="10293" y="58"/>
                  </a:lnTo>
                  <a:lnTo>
                    <a:pt x="280226" y="240358"/>
                  </a:lnTo>
                  <a:lnTo>
                    <a:pt x="284436" y="243936"/>
                  </a:lnTo>
                  <a:lnTo>
                    <a:pt x="319135" y="260282"/>
                  </a:lnTo>
                  <a:lnTo>
                    <a:pt x="335496" y="262701"/>
                  </a:lnTo>
                  <a:lnTo>
                    <a:pt x="346546" y="262701"/>
                  </a:lnTo>
                  <a:lnTo>
                    <a:pt x="383572" y="252688"/>
                  </a:lnTo>
                  <a:lnTo>
                    <a:pt x="671750" y="0"/>
                  </a:lnTo>
                  <a:lnTo>
                    <a:pt x="676268" y="10202"/>
                  </a:lnTo>
                  <a:lnTo>
                    <a:pt x="679488" y="20717"/>
                  </a:lnTo>
                  <a:lnTo>
                    <a:pt x="681412" y="31545"/>
                  </a:lnTo>
                  <a:lnTo>
                    <a:pt x="682039" y="42686"/>
                  </a:lnTo>
                  <a:lnTo>
                    <a:pt x="682043" y="329948"/>
                  </a:lnTo>
                  <a:lnTo>
                    <a:pt x="681440" y="336105"/>
                  </a:lnTo>
                  <a:lnTo>
                    <a:pt x="662651" y="381506"/>
                  </a:lnTo>
                  <a:lnTo>
                    <a:pt x="629356" y="408826"/>
                  </a:lnTo>
                  <a:lnTo>
                    <a:pt x="599751" y="417794"/>
                  </a:lnTo>
                  <a:lnTo>
                    <a:pt x="593594" y="418397"/>
                  </a:lnTo>
                  <a:close/>
                </a:path>
              </a:pathLst>
            </a:custGeom>
            <a:solidFill>
              <a:srgbClr val="FFC107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9" name="object 13"/>
            <p:cNvSpPr/>
            <p:nvPr/>
          </p:nvSpPr>
          <p:spPr>
            <a:xfrm>
              <a:off x="14030372" y="7263697"/>
              <a:ext cx="631190" cy="274955"/>
            </a:xfrm>
            <a:custGeom>
              <a:avLst/>
              <a:gdLst/>
              <a:ahLst/>
              <a:cxnLst/>
              <a:rect l="l" t="t" r="r" b="b"/>
              <a:pathLst>
                <a:path w="631190" h="274954">
                  <a:moveTo>
                    <a:pt x="559739" y="274519"/>
                  </a:moveTo>
                  <a:lnTo>
                    <a:pt x="67027" y="274519"/>
                  </a:lnTo>
                  <a:lnTo>
                    <a:pt x="57672" y="274091"/>
                  </a:lnTo>
                  <a:lnTo>
                    <a:pt x="14304" y="258500"/>
                  </a:lnTo>
                  <a:lnTo>
                    <a:pt x="0" y="246591"/>
                  </a:lnTo>
                  <a:lnTo>
                    <a:pt x="257240" y="19118"/>
                  </a:lnTo>
                  <a:lnTo>
                    <a:pt x="291560" y="2469"/>
                  </a:lnTo>
                  <a:lnTo>
                    <a:pt x="307827" y="0"/>
                  </a:lnTo>
                  <a:lnTo>
                    <a:pt x="318822" y="0"/>
                  </a:lnTo>
                  <a:lnTo>
                    <a:pt x="355574" y="10211"/>
                  </a:lnTo>
                  <a:lnTo>
                    <a:pt x="373532" y="22754"/>
                  </a:lnTo>
                  <a:lnTo>
                    <a:pt x="630648" y="242534"/>
                  </a:lnTo>
                  <a:lnTo>
                    <a:pt x="598648" y="266186"/>
                  </a:lnTo>
                  <a:lnTo>
                    <a:pt x="569804" y="274012"/>
                  </a:lnTo>
                  <a:lnTo>
                    <a:pt x="559739" y="274519"/>
                  </a:lnTo>
                  <a:close/>
                </a:path>
              </a:pathLst>
            </a:custGeom>
            <a:solidFill>
              <a:srgbClr val="FFD54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0" name="object 14"/>
            <p:cNvSpPr/>
            <p:nvPr/>
          </p:nvSpPr>
          <p:spPr>
            <a:xfrm>
              <a:off x="14120330" y="7479423"/>
              <a:ext cx="118110" cy="24130"/>
            </a:xfrm>
            <a:custGeom>
              <a:avLst/>
              <a:gdLst/>
              <a:ahLst/>
              <a:cxnLst/>
              <a:rect l="l" t="t" r="r" b="b"/>
              <a:pathLst>
                <a:path w="118109" h="24129">
                  <a:moveTo>
                    <a:pt x="70548" y="8521"/>
                  </a:moveTo>
                  <a:lnTo>
                    <a:pt x="69405" y="5740"/>
                  </a:lnTo>
                  <a:lnTo>
                    <a:pt x="64808" y="1155"/>
                  </a:lnTo>
                  <a:lnTo>
                    <a:pt x="62039" y="0"/>
                  </a:lnTo>
                  <a:lnTo>
                    <a:pt x="8509" y="0"/>
                  </a:lnTo>
                  <a:lnTo>
                    <a:pt x="5740" y="1155"/>
                  </a:lnTo>
                  <a:lnTo>
                    <a:pt x="1143" y="5740"/>
                  </a:lnTo>
                  <a:lnTo>
                    <a:pt x="0" y="8521"/>
                  </a:lnTo>
                  <a:lnTo>
                    <a:pt x="0" y="11760"/>
                  </a:lnTo>
                  <a:lnTo>
                    <a:pt x="0" y="15011"/>
                  </a:lnTo>
                  <a:lnTo>
                    <a:pt x="1143" y="17780"/>
                  </a:lnTo>
                  <a:lnTo>
                    <a:pt x="5740" y="22377"/>
                  </a:lnTo>
                  <a:lnTo>
                    <a:pt x="8509" y="23520"/>
                  </a:lnTo>
                  <a:lnTo>
                    <a:pt x="62039" y="23520"/>
                  </a:lnTo>
                  <a:lnTo>
                    <a:pt x="64808" y="22377"/>
                  </a:lnTo>
                  <a:lnTo>
                    <a:pt x="69405" y="17780"/>
                  </a:lnTo>
                  <a:lnTo>
                    <a:pt x="70548" y="15011"/>
                  </a:lnTo>
                  <a:lnTo>
                    <a:pt x="70548" y="8521"/>
                  </a:lnTo>
                  <a:close/>
                </a:path>
                <a:path w="118109" h="24129">
                  <a:moveTo>
                    <a:pt x="117589" y="8521"/>
                  </a:moveTo>
                  <a:lnTo>
                    <a:pt x="116433" y="5740"/>
                  </a:lnTo>
                  <a:lnTo>
                    <a:pt x="111848" y="1155"/>
                  </a:lnTo>
                  <a:lnTo>
                    <a:pt x="109080" y="0"/>
                  </a:lnTo>
                  <a:lnTo>
                    <a:pt x="102577" y="0"/>
                  </a:lnTo>
                  <a:lnTo>
                    <a:pt x="99809" y="1155"/>
                  </a:lnTo>
                  <a:lnTo>
                    <a:pt x="95211" y="5740"/>
                  </a:lnTo>
                  <a:lnTo>
                    <a:pt x="94068" y="8521"/>
                  </a:lnTo>
                  <a:lnTo>
                    <a:pt x="94068" y="15011"/>
                  </a:lnTo>
                  <a:lnTo>
                    <a:pt x="95211" y="17780"/>
                  </a:lnTo>
                  <a:lnTo>
                    <a:pt x="99809" y="22377"/>
                  </a:lnTo>
                  <a:lnTo>
                    <a:pt x="102577" y="23520"/>
                  </a:lnTo>
                  <a:lnTo>
                    <a:pt x="109080" y="23520"/>
                  </a:lnTo>
                  <a:lnTo>
                    <a:pt x="111848" y="22377"/>
                  </a:lnTo>
                  <a:lnTo>
                    <a:pt x="116433" y="17780"/>
                  </a:lnTo>
                  <a:lnTo>
                    <a:pt x="117589" y="15011"/>
                  </a:lnTo>
                  <a:lnTo>
                    <a:pt x="117589" y="11760"/>
                  </a:lnTo>
                  <a:lnTo>
                    <a:pt x="117589" y="85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1" name="object 15"/>
            <p:cNvSpPr/>
            <p:nvPr/>
          </p:nvSpPr>
          <p:spPr>
            <a:xfrm>
              <a:off x="14190978" y="6903218"/>
              <a:ext cx="306070" cy="304800"/>
            </a:xfrm>
            <a:custGeom>
              <a:avLst/>
              <a:gdLst/>
              <a:ahLst/>
              <a:cxnLst/>
              <a:rect l="l" t="t" r="r" b="b"/>
              <a:pathLst>
                <a:path w="306069" h="304800">
                  <a:moveTo>
                    <a:pt x="156025" y="304800"/>
                  </a:moveTo>
                  <a:lnTo>
                    <a:pt x="137794" y="304800"/>
                  </a:lnTo>
                  <a:lnTo>
                    <a:pt x="115624" y="300990"/>
                  </a:lnTo>
                  <a:lnTo>
                    <a:pt x="74194" y="283210"/>
                  </a:lnTo>
                  <a:lnTo>
                    <a:pt x="39502" y="255270"/>
                  </a:lnTo>
                  <a:lnTo>
                    <a:pt x="34606" y="248920"/>
                  </a:lnTo>
                  <a:lnTo>
                    <a:pt x="29996" y="243840"/>
                  </a:lnTo>
                  <a:lnTo>
                    <a:pt x="25671" y="237490"/>
                  </a:lnTo>
                  <a:lnTo>
                    <a:pt x="21651" y="231140"/>
                  </a:lnTo>
                  <a:lnTo>
                    <a:pt x="17957" y="224790"/>
                  </a:lnTo>
                  <a:lnTo>
                    <a:pt x="14588" y="217170"/>
                  </a:lnTo>
                  <a:lnTo>
                    <a:pt x="11544" y="210820"/>
                  </a:lnTo>
                  <a:lnTo>
                    <a:pt x="8840" y="203200"/>
                  </a:lnTo>
                  <a:lnTo>
                    <a:pt x="6489" y="196850"/>
                  </a:lnTo>
                  <a:lnTo>
                    <a:pt x="4490" y="189230"/>
                  </a:lnTo>
                  <a:lnTo>
                    <a:pt x="0" y="148590"/>
                  </a:lnTo>
                  <a:lnTo>
                    <a:pt x="61" y="146050"/>
                  </a:lnTo>
                  <a:lnTo>
                    <a:pt x="6489" y="107950"/>
                  </a:lnTo>
                  <a:lnTo>
                    <a:pt x="11544" y="93980"/>
                  </a:lnTo>
                  <a:lnTo>
                    <a:pt x="14588" y="86360"/>
                  </a:lnTo>
                  <a:lnTo>
                    <a:pt x="34606" y="55880"/>
                  </a:lnTo>
                  <a:lnTo>
                    <a:pt x="39502" y="49530"/>
                  </a:lnTo>
                  <a:lnTo>
                    <a:pt x="74194" y="21590"/>
                  </a:lnTo>
                  <a:lnTo>
                    <a:pt x="115624" y="3810"/>
                  </a:lnTo>
                  <a:lnTo>
                    <a:pt x="137794" y="0"/>
                  </a:lnTo>
                  <a:lnTo>
                    <a:pt x="167756" y="0"/>
                  </a:lnTo>
                  <a:lnTo>
                    <a:pt x="211249" y="11430"/>
                  </a:lnTo>
                  <a:lnTo>
                    <a:pt x="233434" y="22860"/>
                  </a:lnTo>
                  <a:lnTo>
                    <a:pt x="144285" y="22860"/>
                  </a:lnTo>
                  <a:lnTo>
                    <a:pt x="119212" y="26670"/>
                  </a:lnTo>
                  <a:lnTo>
                    <a:pt x="73852" y="49530"/>
                  </a:lnTo>
                  <a:lnTo>
                    <a:pt x="40507" y="87630"/>
                  </a:lnTo>
                  <a:lnTo>
                    <a:pt x="24255" y="135890"/>
                  </a:lnTo>
                  <a:lnTo>
                    <a:pt x="23426" y="143510"/>
                  </a:lnTo>
                  <a:lnTo>
                    <a:pt x="23426" y="161290"/>
                  </a:lnTo>
                  <a:lnTo>
                    <a:pt x="36523" y="209550"/>
                  </a:lnTo>
                  <a:lnTo>
                    <a:pt x="67318" y="250190"/>
                  </a:lnTo>
                  <a:lnTo>
                    <a:pt x="111124" y="275590"/>
                  </a:lnTo>
                  <a:lnTo>
                    <a:pt x="119212" y="276860"/>
                  </a:lnTo>
                  <a:lnTo>
                    <a:pt x="135873" y="280670"/>
                  </a:lnTo>
                  <a:lnTo>
                    <a:pt x="144285" y="281940"/>
                  </a:lnTo>
                  <a:lnTo>
                    <a:pt x="156025" y="281940"/>
                  </a:lnTo>
                  <a:lnTo>
                    <a:pt x="158797" y="283210"/>
                  </a:lnTo>
                  <a:lnTo>
                    <a:pt x="163389" y="287020"/>
                  </a:lnTo>
                  <a:lnTo>
                    <a:pt x="164537" y="289560"/>
                  </a:lnTo>
                  <a:lnTo>
                    <a:pt x="164537" y="297180"/>
                  </a:lnTo>
                  <a:lnTo>
                    <a:pt x="163389" y="299720"/>
                  </a:lnTo>
                  <a:lnTo>
                    <a:pt x="158797" y="303530"/>
                  </a:lnTo>
                  <a:lnTo>
                    <a:pt x="156025" y="304800"/>
                  </a:lnTo>
                  <a:close/>
                </a:path>
                <a:path w="306069" h="304800">
                  <a:moveTo>
                    <a:pt x="299759" y="210820"/>
                  </a:moveTo>
                  <a:lnTo>
                    <a:pt x="264730" y="210820"/>
                  </a:lnTo>
                  <a:lnTo>
                    <a:pt x="270492" y="208280"/>
                  </a:lnTo>
                  <a:lnTo>
                    <a:pt x="273036" y="205740"/>
                  </a:lnTo>
                  <a:lnTo>
                    <a:pt x="282130" y="143510"/>
                  </a:lnTo>
                  <a:lnTo>
                    <a:pt x="281301" y="135890"/>
                  </a:lnTo>
                  <a:lnTo>
                    <a:pt x="269033" y="95250"/>
                  </a:lnTo>
                  <a:lnTo>
                    <a:pt x="238238" y="54610"/>
                  </a:lnTo>
                  <a:lnTo>
                    <a:pt x="194432" y="29210"/>
                  </a:lnTo>
                  <a:lnTo>
                    <a:pt x="161271" y="22860"/>
                  </a:lnTo>
                  <a:lnTo>
                    <a:pt x="233434" y="22860"/>
                  </a:lnTo>
                  <a:lnTo>
                    <a:pt x="265997" y="49530"/>
                  </a:lnTo>
                  <a:lnTo>
                    <a:pt x="270891" y="55880"/>
                  </a:lnTo>
                  <a:lnTo>
                    <a:pt x="275501" y="60960"/>
                  </a:lnTo>
                  <a:lnTo>
                    <a:pt x="293960" y="93980"/>
                  </a:lnTo>
                  <a:lnTo>
                    <a:pt x="296669" y="100330"/>
                  </a:lnTo>
                  <a:lnTo>
                    <a:pt x="305362" y="143510"/>
                  </a:lnTo>
                  <a:lnTo>
                    <a:pt x="305647" y="193040"/>
                  </a:lnTo>
                  <a:lnTo>
                    <a:pt x="304733" y="198120"/>
                  </a:lnTo>
                  <a:lnTo>
                    <a:pt x="301077" y="208280"/>
                  </a:lnTo>
                  <a:lnTo>
                    <a:pt x="299759" y="210820"/>
                  </a:lnTo>
                  <a:close/>
                </a:path>
                <a:path w="306069" h="304800">
                  <a:moveTo>
                    <a:pt x="159774" y="234950"/>
                  </a:moveTo>
                  <a:lnTo>
                    <a:pt x="153399" y="234950"/>
                  </a:lnTo>
                  <a:lnTo>
                    <a:pt x="140578" y="233680"/>
                  </a:lnTo>
                  <a:lnTo>
                    <a:pt x="105111" y="219710"/>
                  </a:lnTo>
                  <a:lnTo>
                    <a:pt x="76886" y="185420"/>
                  </a:lnTo>
                  <a:lnTo>
                    <a:pt x="69800" y="148590"/>
                  </a:lnTo>
                  <a:lnTo>
                    <a:pt x="71380" y="135890"/>
                  </a:lnTo>
                  <a:lnTo>
                    <a:pt x="87398" y="100330"/>
                  </a:lnTo>
                  <a:lnTo>
                    <a:pt x="91531" y="96520"/>
                  </a:lnTo>
                  <a:lnTo>
                    <a:pt x="100931" y="87630"/>
                  </a:lnTo>
                  <a:lnTo>
                    <a:pt x="135442" y="71120"/>
                  </a:lnTo>
                  <a:lnTo>
                    <a:pt x="154566" y="68580"/>
                  </a:lnTo>
                  <a:lnTo>
                    <a:pt x="179685" y="73660"/>
                  </a:lnTo>
                  <a:lnTo>
                    <a:pt x="191461" y="78740"/>
                  </a:lnTo>
                  <a:lnTo>
                    <a:pt x="196974" y="82550"/>
                  </a:lnTo>
                  <a:lnTo>
                    <a:pt x="207250" y="90170"/>
                  </a:lnTo>
                  <a:lnTo>
                    <a:pt x="211874" y="93980"/>
                  </a:lnTo>
                  <a:lnTo>
                    <a:pt x="145094" y="93980"/>
                  </a:lnTo>
                  <a:lnTo>
                    <a:pt x="137521" y="95250"/>
                  </a:lnTo>
                  <a:lnTo>
                    <a:pt x="133844" y="96520"/>
                  </a:lnTo>
                  <a:lnTo>
                    <a:pt x="126711" y="99060"/>
                  </a:lnTo>
                  <a:lnTo>
                    <a:pt x="123322" y="101600"/>
                  </a:lnTo>
                  <a:lnTo>
                    <a:pt x="116902" y="105410"/>
                  </a:lnTo>
                  <a:lnTo>
                    <a:pt x="113932" y="107950"/>
                  </a:lnTo>
                  <a:lnTo>
                    <a:pt x="108473" y="113030"/>
                  </a:lnTo>
                  <a:lnTo>
                    <a:pt x="106035" y="116840"/>
                  </a:lnTo>
                  <a:lnTo>
                    <a:pt x="101746" y="123190"/>
                  </a:lnTo>
                  <a:lnTo>
                    <a:pt x="93982" y="148590"/>
                  </a:lnTo>
                  <a:lnTo>
                    <a:pt x="93982" y="156210"/>
                  </a:lnTo>
                  <a:lnTo>
                    <a:pt x="108473" y="190500"/>
                  </a:lnTo>
                  <a:lnTo>
                    <a:pt x="113932" y="196850"/>
                  </a:lnTo>
                  <a:lnTo>
                    <a:pt x="116902" y="199390"/>
                  </a:lnTo>
                  <a:lnTo>
                    <a:pt x="123322" y="203200"/>
                  </a:lnTo>
                  <a:lnTo>
                    <a:pt x="126711" y="204470"/>
                  </a:lnTo>
                  <a:lnTo>
                    <a:pt x="133844" y="208280"/>
                  </a:lnTo>
                  <a:lnTo>
                    <a:pt x="137521" y="209550"/>
                  </a:lnTo>
                  <a:lnTo>
                    <a:pt x="145094" y="210820"/>
                  </a:lnTo>
                  <a:lnTo>
                    <a:pt x="211054" y="210820"/>
                  </a:lnTo>
                  <a:lnTo>
                    <a:pt x="206369" y="214630"/>
                  </a:lnTo>
                  <a:lnTo>
                    <a:pt x="195986" y="222250"/>
                  </a:lnTo>
                  <a:lnTo>
                    <a:pt x="190428" y="226060"/>
                  </a:lnTo>
                  <a:lnTo>
                    <a:pt x="178580" y="231140"/>
                  </a:lnTo>
                  <a:lnTo>
                    <a:pt x="159774" y="234950"/>
                  </a:lnTo>
                  <a:close/>
                </a:path>
                <a:path w="306069" h="304800">
                  <a:moveTo>
                    <a:pt x="211054" y="210820"/>
                  </a:moveTo>
                  <a:lnTo>
                    <a:pt x="160459" y="210820"/>
                  </a:lnTo>
                  <a:lnTo>
                    <a:pt x="168028" y="209550"/>
                  </a:lnTo>
                  <a:lnTo>
                    <a:pt x="171702" y="208280"/>
                  </a:lnTo>
                  <a:lnTo>
                    <a:pt x="178831" y="204470"/>
                  </a:lnTo>
                  <a:lnTo>
                    <a:pt x="182218" y="203200"/>
                  </a:lnTo>
                  <a:lnTo>
                    <a:pt x="188634" y="199390"/>
                  </a:lnTo>
                  <a:lnTo>
                    <a:pt x="191603" y="196850"/>
                  </a:lnTo>
                  <a:lnTo>
                    <a:pt x="197061" y="190500"/>
                  </a:lnTo>
                  <a:lnTo>
                    <a:pt x="199498" y="187960"/>
                  </a:lnTo>
                  <a:lnTo>
                    <a:pt x="211574" y="148590"/>
                  </a:lnTo>
                  <a:lnTo>
                    <a:pt x="211197" y="144780"/>
                  </a:lnTo>
                  <a:lnTo>
                    <a:pt x="209691" y="137160"/>
                  </a:lnTo>
                  <a:lnTo>
                    <a:pt x="208576" y="133350"/>
                  </a:lnTo>
                  <a:lnTo>
                    <a:pt x="205621" y="125730"/>
                  </a:lnTo>
                  <a:lnTo>
                    <a:pt x="203810" y="123190"/>
                  </a:lnTo>
                  <a:lnTo>
                    <a:pt x="199520" y="116840"/>
                  </a:lnTo>
                  <a:lnTo>
                    <a:pt x="197083" y="113030"/>
                  </a:lnTo>
                  <a:lnTo>
                    <a:pt x="191623" y="107950"/>
                  </a:lnTo>
                  <a:lnTo>
                    <a:pt x="188653" y="105410"/>
                  </a:lnTo>
                  <a:lnTo>
                    <a:pt x="182233" y="101600"/>
                  </a:lnTo>
                  <a:lnTo>
                    <a:pt x="178845" y="99060"/>
                  </a:lnTo>
                  <a:lnTo>
                    <a:pt x="171711" y="96520"/>
                  </a:lnTo>
                  <a:lnTo>
                    <a:pt x="168035" y="95250"/>
                  </a:lnTo>
                  <a:lnTo>
                    <a:pt x="160462" y="93980"/>
                  </a:lnTo>
                  <a:lnTo>
                    <a:pt x="211874" y="93980"/>
                  </a:lnTo>
                  <a:lnTo>
                    <a:pt x="231470" y="127000"/>
                  </a:lnTo>
                  <a:lnTo>
                    <a:pt x="235112" y="146050"/>
                  </a:lnTo>
                  <a:lnTo>
                    <a:pt x="235093" y="190500"/>
                  </a:lnTo>
                  <a:lnTo>
                    <a:pt x="235689" y="193040"/>
                  </a:lnTo>
                  <a:lnTo>
                    <a:pt x="238076" y="199390"/>
                  </a:lnTo>
                  <a:lnTo>
                    <a:pt x="239776" y="201930"/>
                  </a:lnTo>
                  <a:lnTo>
                    <a:pt x="244186" y="205740"/>
                  </a:lnTo>
                  <a:lnTo>
                    <a:pt x="215234" y="205740"/>
                  </a:lnTo>
                  <a:lnTo>
                    <a:pt x="211054" y="210820"/>
                  </a:lnTo>
                  <a:close/>
                </a:path>
                <a:path w="306069" h="304800">
                  <a:moveTo>
                    <a:pt x="262560" y="234950"/>
                  </a:moveTo>
                  <a:lnTo>
                    <a:pt x="257209" y="234950"/>
                  </a:lnTo>
                  <a:lnTo>
                    <a:pt x="246459" y="233680"/>
                  </a:lnTo>
                  <a:lnTo>
                    <a:pt x="215234" y="205740"/>
                  </a:lnTo>
                  <a:lnTo>
                    <a:pt x="244186" y="205740"/>
                  </a:lnTo>
                  <a:lnTo>
                    <a:pt x="246730" y="208280"/>
                  </a:lnTo>
                  <a:lnTo>
                    <a:pt x="252492" y="210820"/>
                  </a:lnTo>
                  <a:lnTo>
                    <a:pt x="299759" y="210820"/>
                  </a:lnTo>
                  <a:lnTo>
                    <a:pt x="298442" y="213360"/>
                  </a:lnTo>
                  <a:lnTo>
                    <a:pt x="291558" y="220980"/>
                  </a:lnTo>
                  <a:lnTo>
                    <a:pt x="287510" y="224790"/>
                  </a:lnTo>
                  <a:lnTo>
                    <a:pt x="278200" y="231140"/>
                  </a:lnTo>
                  <a:lnTo>
                    <a:pt x="273210" y="232410"/>
                  </a:lnTo>
                  <a:lnTo>
                    <a:pt x="262560" y="234950"/>
                  </a:lnTo>
                  <a:close/>
                </a:path>
              </a:pathLst>
            </a:custGeom>
            <a:solidFill>
              <a:srgbClr val="BF202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42" name="Metin kutusu 41"/>
          <p:cNvSpPr txBox="1"/>
          <p:nvPr/>
        </p:nvSpPr>
        <p:spPr>
          <a:xfrm>
            <a:off x="9419082" y="1863762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 smtClean="0">
                <a:solidFill>
                  <a:schemeClr val="bg1"/>
                </a:solidFill>
                <a:latin typeface="Square721 BT" panose="020B0504020202060204" pitchFamily="34" charset="0"/>
              </a:rPr>
              <a:t>tusiar</a:t>
            </a:r>
            <a:endParaRPr lang="tr-TR" sz="2000" dirty="0">
              <a:solidFill>
                <a:schemeClr val="bg1"/>
              </a:solidFill>
              <a:latin typeface="Square721 BT" panose="020B050402020206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9398866" y="2601484"/>
            <a:ext cx="2165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 smtClean="0">
                <a:solidFill>
                  <a:schemeClr val="bg1"/>
                </a:solidFill>
                <a:latin typeface="Square721 BT" panose="020B0504020202060204" pitchFamily="34" charset="0"/>
              </a:rPr>
              <a:t>tusiararastirma</a:t>
            </a:r>
            <a:endParaRPr lang="tr-TR" sz="2000" dirty="0">
              <a:solidFill>
                <a:schemeClr val="bg1"/>
              </a:solidFill>
              <a:latin typeface="Square721 BT" panose="020B050402020206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9418444" y="3477937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>
                <a:solidFill>
                  <a:schemeClr val="bg1"/>
                </a:solidFill>
                <a:latin typeface="Square721 BT" panose="020B0504020202060204" pitchFamily="34" charset="0"/>
              </a:rPr>
              <a:t>t</a:t>
            </a:r>
            <a:r>
              <a:rPr lang="tr-TR" sz="2000" dirty="0" err="1" smtClean="0">
                <a:solidFill>
                  <a:schemeClr val="bg1"/>
                </a:solidFill>
                <a:latin typeface="Square721 BT" panose="020B0504020202060204" pitchFamily="34" charset="0"/>
              </a:rPr>
              <a:t>usiar_arastirma</a:t>
            </a:r>
            <a:endParaRPr lang="tr-TR" sz="2000" dirty="0">
              <a:solidFill>
                <a:schemeClr val="bg1"/>
              </a:solidFill>
              <a:latin typeface="Square721 BT" panose="020B050402020206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9425222" y="4316310"/>
            <a:ext cx="1973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Square721 BT" panose="020B0504020202060204" pitchFamily="34" charset="0"/>
              </a:rPr>
              <a:t>b</a:t>
            </a:r>
            <a:r>
              <a:rPr lang="tr-TR" sz="2000" dirty="0" smtClean="0">
                <a:solidFill>
                  <a:schemeClr val="bg1"/>
                </a:solidFill>
                <a:latin typeface="Square721 BT" panose="020B0504020202060204" pitchFamily="34" charset="0"/>
              </a:rPr>
              <a:t>ilgitusiar.com</a:t>
            </a:r>
            <a:endParaRPr lang="tr-TR" sz="2000" dirty="0">
              <a:solidFill>
                <a:schemeClr val="bg1"/>
              </a:solidFill>
              <a:latin typeface="Square721 BT" panose="020B0504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6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6"/>
          <p:cNvSpPr txBox="1"/>
          <p:nvPr/>
        </p:nvSpPr>
        <p:spPr>
          <a:xfrm>
            <a:off x="82296" y="616123"/>
            <a:ext cx="12192000" cy="693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tr-TR" sz="4000" b="1" dirty="0" smtClean="0">
                <a:solidFill>
                  <a:srgbClr val="002060"/>
                </a:solidFill>
                <a:latin typeface="Montserrat Classic Bold"/>
              </a:rPr>
              <a:t>ARAŞTIRMANIN KİMLİĞİ</a:t>
            </a:r>
            <a:endParaRPr lang="en-US" sz="4000" b="1" dirty="0">
              <a:solidFill>
                <a:srgbClr val="002060"/>
              </a:solidFill>
              <a:latin typeface="Montserrat Classic Bold"/>
            </a:endParaRPr>
          </a:p>
        </p:txBody>
      </p:sp>
      <p:grpSp>
        <p:nvGrpSpPr>
          <p:cNvPr id="28" name="Grup 27"/>
          <p:cNvGrpSpPr/>
          <p:nvPr/>
        </p:nvGrpSpPr>
        <p:grpSpPr>
          <a:xfrm>
            <a:off x="-4294" y="6116124"/>
            <a:ext cx="12196293" cy="741876"/>
            <a:chOff x="-4293" y="6116124"/>
            <a:chExt cx="12192000" cy="741876"/>
          </a:xfrm>
        </p:grpSpPr>
        <p:sp>
          <p:nvSpPr>
            <p:cNvPr id="34" name="Dikdörtgen 33"/>
            <p:cNvSpPr/>
            <p:nvPr/>
          </p:nvSpPr>
          <p:spPr>
            <a:xfrm>
              <a:off x="-4293" y="6116124"/>
              <a:ext cx="12192000" cy="741876"/>
            </a:xfrm>
            <a:prstGeom prst="rect">
              <a:avLst/>
            </a:prstGeom>
            <a:solidFill>
              <a:srgbClr val="252F4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252F4E"/>
                </a:solidFill>
              </a:endParaRPr>
            </a:p>
          </p:txBody>
        </p:sp>
        <p:pic>
          <p:nvPicPr>
            <p:cNvPr id="36" name="Resim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51" y="6138915"/>
              <a:ext cx="1097838" cy="690508"/>
            </a:xfrm>
            <a:prstGeom prst="rect">
              <a:avLst/>
            </a:prstGeom>
          </p:spPr>
        </p:pic>
        <p:sp>
          <p:nvSpPr>
            <p:cNvPr id="37" name="Slayt Numarası Yer Tutucusu 8"/>
            <p:cNvSpPr txBox="1">
              <a:spLocks/>
            </p:cNvSpPr>
            <p:nvPr/>
          </p:nvSpPr>
          <p:spPr>
            <a:xfrm>
              <a:off x="11201400" y="6287418"/>
              <a:ext cx="792480" cy="39928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A8D9AD5-F248-4919-864A-CFD76CC027D6}" type="slidenum">
                <a:rPr lang="tr-TR" sz="2000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pPr algn="r"/>
                <a:t>2</a:t>
              </a:fld>
              <a:endParaRPr lang="tr-TR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Slayt Numarası Yer Tutucusu 8"/>
            <p:cNvSpPr txBox="1">
              <a:spLocks/>
            </p:cNvSpPr>
            <p:nvPr/>
          </p:nvSpPr>
          <p:spPr>
            <a:xfrm>
              <a:off x="2132848" y="6246425"/>
              <a:ext cx="8305800" cy="4754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lang="tr-TR" sz="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2000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İSTANBUL Yerel Seçim Araştırması Son Siyasi Durum</a:t>
              </a:r>
              <a:endParaRPr lang="tr-TR" sz="2000" b="1" dirty="0">
                <a:solidFill>
                  <a:srgbClr val="FFFF00"/>
                </a:solidFill>
                <a:latin typeface="Swis721 BT" panose="020B0504020202020204" pitchFamily="34" charset="0"/>
              </a:endParaRPr>
            </a:p>
          </p:txBody>
        </p:sp>
      </p:grpSp>
      <p:sp>
        <p:nvSpPr>
          <p:cNvPr id="39" name="object 2"/>
          <p:cNvSpPr/>
          <p:nvPr/>
        </p:nvSpPr>
        <p:spPr>
          <a:xfrm>
            <a:off x="0" y="3726179"/>
            <a:ext cx="307975" cy="45720"/>
          </a:xfrm>
          <a:custGeom>
            <a:avLst/>
            <a:gdLst/>
            <a:ahLst/>
            <a:cxnLst/>
            <a:rect l="l" t="t" r="r" b="b"/>
            <a:pathLst>
              <a:path w="307975" h="45720">
                <a:moveTo>
                  <a:pt x="0" y="45720"/>
                </a:moveTo>
                <a:lnTo>
                  <a:pt x="307848" y="45720"/>
                </a:lnTo>
                <a:lnTo>
                  <a:pt x="307848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77B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"/>
          <p:cNvSpPr/>
          <p:nvPr/>
        </p:nvSpPr>
        <p:spPr>
          <a:xfrm>
            <a:off x="3253740" y="2159507"/>
            <a:ext cx="2743200" cy="3407410"/>
          </a:xfrm>
          <a:custGeom>
            <a:avLst/>
            <a:gdLst/>
            <a:ahLst/>
            <a:cxnLst/>
            <a:rect l="l" t="t" r="r" b="b"/>
            <a:pathLst>
              <a:path w="2743200" h="3407410">
                <a:moveTo>
                  <a:pt x="1371473" y="0"/>
                </a:moveTo>
                <a:lnTo>
                  <a:pt x="1307592" y="2920"/>
                </a:lnTo>
                <a:lnTo>
                  <a:pt x="1245235" y="11683"/>
                </a:lnTo>
                <a:lnTo>
                  <a:pt x="1184910" y="25780"/>
                </a:lnTo>
                <a:lnTo>
                  <a:pt x="1126744" y="45084"/>
                </a:lnTo>
                <a:lnTo>
                  <a:pt x="1070990" y="69468"/>
                </a:lnTo>
                <a:lnTo>
                  <a:pt x="1018032" y="98425"/>
                </a:lnTo>
                <a:lnTo>
                  <a:pt x="967994" y="131825"/>
                </a:lnTo>
                <a:lnTo>
                  <a:pt x="921131" y="169290"/>
                </a:lnTo>
                <a:lnTo>
                  <a:pt x="877824" y="210692"/>
                </a:lnTo>
                <a:lnTo>
                  <a:pt x="838326" y="255777"/>
                </a:lnTo>
                <a:lnTo>
                  <a:pt x="802767" y="304164"/>
                </a:lnTo>
                <a:lnTo>
                  <a:pt x="771525" y="355726"/>
                </a:lnTo>
                <a:lnTo>
                  <a:pt x="744855" y="410082"/>
                </a:lnTo>
                <a:lnTo>
                  <a:pt x="723011" y="467105"/>
                </a:lnTo>
                <a:lnTo>
                  <a:pt x="706247" y="526288"/>
                </a:lnTo>
                <a:lnTo>
                  <a:pt x="694817" y="587628"/>
                </a:lnTo>
                <a:lnTo>
                  <a:pt x="688975" y="650747"/>
                </a:lnTo>
                <a:lnTo>
                  <a:pt x="688213" y="682878"/>
                </a:lnTo>
                <a:lnTo>
                  <a:pt x="0" y="682878"/>
                </a:lnTo>
                <a:lnTo>
                  <a:pt x="0" y="3407409"/>
                </a:lnTo>
                <a:lnTo>
                  <a:pt x="2742946" y="3407409"/>
                </a:lnTo>
                <a:lnTo>
                  <a:pt x="2742946" y="682878"/>
                </a:lnTo>
                <a:lnTo>
                  <a:pt x="2054733" y="682878"/>
                </a:lnTo>
                <a:lnTo>
                  <a:pt x="2053971" y="650747"/>
                </a:lnTo>
                <a:lnTo>
                  <a:pt x="2048129" y="587628"/>
                </a:lnTo>
                <a:lnTo>
                  <a:pt x="2036699" y="526288"/>
                </a:lnTo>
                <a:lnTo>
                  <a:pt x="2019935" y="467105"/>
                </a:lnTo>
                <a:lnTo>
                  <a:pt x="1998090" y="410082"/>
                </a:lnTo>
                <a:lnTo>
                  <a:pt x="1971421" y="355726"/>
                </a:lnTo>
                <a:lnTo>
                  <a:pt x="1940179" y="304164"/>
                </a:lnTo>
                <a:lnTo>
                  <a:pt x="1904619" y="255777"/>
                </a:lnTo>
                <a:lnTo>
                  <a:pt x="1865122" y="210692"/>
                </a:lnTo>
                <a:lnTo>
                  <a:pt x="1821814" y="169290"/>
                </a:lnTo>
                <a:lnTo>
                  <a:pt x="1774952" y="131825"/>
                </a:lnTo>
                <a:lnTo>
                  <a:pt x="1724914" y="98425"/>
                </a:lnTo>
                <a:lnTo>
                  <a:pt x="1671955" y="69468"/>
                </a:lnTo>
                <a:lnTo>
                  <a:pt x="1616202" y="45084"/>
                </a:lnTo>
                <a:lnTo>
                  <a:pt x="1558036" y="25780"/>
                </a:lnTo>
                <a:lnTo>
                  <a:pt x="1497711" y="11683"/>
                </a:lnTo>
                <a:lnTo>
                  <a:pt x="1435481" y="2920"/>
                </a:lnTo>
                <a:lnTo>
                  <a:pt x="1403604" y="762"/>
                </a:lnTo>
                <a:lnTo>
                  <a:pt x="1371473" y="0"/>
                </a:lnTo>
                <a:close/>
              </a:path>
            </a:pathLst>
          </a:custGeom>
          <a:solidFill>
            <a:srgbClr val="0033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"/>
          <p:cNvSpPr/>
          <p:nvPr/>
        </p:nvSpPr>
        <p:spPr>
          <a:xfrm>
            <a:off x="6205728" y="2159507"/>
            <a:ext cx="2743200" cy="3407410"/>
          </a:xfrm>
          <a:custGeom>
            <a:avLst/>
            <a:gdLst/>
            <a:ahLst/>
            <a:cxnLst/>
            <a:rect l="l" t="t" r="r" b="b"/>
            <a:pathLst>
              <a:path w="2743200" h="3407410">
                <a:moveTo>
                  <a:pt x="1366520" y="0"/>
                </a:moveTo>
                <a:lnTo>
                  <a:pt x="1302639" y="2920"/>
                </a:lnTo>
                <a:lnTo>
                  <a:pt x="1240281" y="11683"/>
                </a:lnTo>
                <a:lnTo>
                  <a:pt x="1179956" y="25780"/>
                </a:lnTo>
                <a:lnTo>
                  <a:pt x="1121791" y="45084"/>
                </a:lnTo>
                <a:lnTo>
                  <a:pt x="1066038" y="69468"/>
                </a:lnTo>
                <a:lnTo>
                  <a:pt x="1013078" y="98425"/>
                </a:lnTo>
                <a:lnTo>
                  <a:pt x="963041" y="131825"/>
                </a:lnTo>
                <a:lnTo>
                  <a:pt x="916177" y="169290"/>
                </a:lnTo>
                <a:lnTo>
                  <a:pt x="872871" y="210692"/>
                </a:lnTo>
                <a:lnTo>
                  <a:pt x="833374" y="255777"/>
                </a:lnTo>
                <a:lnTo>
                  <a:pt x="797814" y="304164"/>
                </a:lnTo>
                <a:lnTo>
                  <a:pt x="766699" y="355726"/>
                </a:lnTo>
                <a:lnTo>
                  <a:pt x="739901" y="410082"/>
                </a:lnTo>
                <a:lnTo>
                  <a:pt x="718057" y="467105"/>
                </a:lnTo>
                <a:lnTo>
                  <a:pt x="701294" y="526288"/>
                </a:lnTo>
                <a:lnTo>
                  <a:pt x="689864" y="587628"/>
                </a:lnTo>
                <a:lnTo>
                  <a:pt x="684022" y="650747"/>
                </a:lnTo>
                <a:lnTo>
                  <a:pt x="683260" y="682878"/>
                </a:lnTo>
                <a:lnTo>
                  <a:pt x="0" y="682878"/>
                </a:lnTo>
                <a:lnTo>
                  <a:pt x="0" y="3407409"/>
                </a:lnTo>
                <a:lnTo>
                  <a:pt x="2742946" y="3407409"/>
                </a:lnTo>
                <a:lnTo>
                  <a:pt x="2742946" y="682878"/>
                </a:lnTo>
                <a:lnTo>
                  <a:pt x="2049779" y="682878"/>
                </a:lnTo>
                <a:lnTo>
                  <a:pt x="2049018" y="650747"/>
                </a:lnTo>
                <a:lnTo>
                  <a:pt x="2043176" y="587628"/>
                </a:lnTo>
                <a:lnTo>
                  <a:pt x="2031746" y="526288"/>
                </a:lnTo>
                <a:lnTo>
                  <a:pt x="2014981" y="467105"/>
                </a:lnTo>
                <a:lnTo>
                  <a:pt x="1993138" y="410082"/>
                </a:lnTo>
                <a:lnTo>
                  <a:pt x="1966468" y="355726"/>
                </a:lnTo>
                <a:lnTo>
                  <a:pt x="1935226" y="304164"/>
                </a:lnTo>
                <a:lnTo>
                  <a:pt x="1899666" y="255777"/>
                </a:lnTo>
                <a:lnTo>
                  <a:pt x="1860169" y="210692"/>
                </a:lnTo>
                <a:lnTo>
                  <a:pt x="1816862" y="169290"/>
                </a:lnTo>
                <a:lnTo>
                  <a:pt x="1769999" y="131825"/>
                </a:lnTo>
                <a:lnTo>
                  <a:pt x="1720088" y="98425"/>
                </a:lnTo>
                <a:lnTo>
                  <a:pt x="1667002" y="69468"/>
                </a:lnTo>
                <a:lnTo>
                  <a:pt x="1611249" y="45084"/>
                </a:lnTo>
                <a:lnTo>
                  <a:pt x="1553082" y="25780"/>
                </a:lnTo>
                <a:lnTo>
                  <a:pt x="1492757" y="11683"/>
                </a:lnTo>
                <a:lnTo>
                  <a:pt x="1430527" y="2920"/>
                </a:lnTo>
                <a:lnTo>
                  <a:pt x="1398651" y="762"/>
                </a:lnTo>
                <a:lnTo>
                  <a:pt x="1366520" y="0"/>
                </a:lnTo>
                <a:close/>
              </a:path>
            </a:pathLst>
          </a:custGeom>
          <a:solidFill>
            <a:srgbClr val="00337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5"/>
          <p:cNvGrpSpPr/>
          <p:nvPr/>
        </p:nvGrpSpPr>
        <p:grpSpPr>
          <a:xfrm>
            <a:off x="9142476" y="2122932"/>
            <a:ext cx="2750820" cy="3700779"/>
            <a:chOff x="9142476" y="2122932"/>
            <a:chExt cx="2750820" cy="3700779"/>
          </a:xfrm>
        </p:grpSpPr>
        <p:pic>
          <p:nvPicPr>
            <p:cNvPr id="44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2476" y="5530596"/>
              <a:ext cx="2749296" cy="292608"/>
            </a:xfrm>
            <a:prstGeom prst="rect">
              <a:avLst/>
            </a:prstGeom>
          </p:spPr>
        </p:pic>
        <p:sp>
          <p:nvSpPr>
            <p:cNvPr id="45" name="object 7"/>
            <p:cNvSpPr/>
            <p:nvPr/>
          </p:nvSpPr>
          <p:spPr>
            <a:xfrm>
              <a:off x="9151620" y="2122932"/>
              <a:ext cx="2741930" cy="3407410"/>
            </a:xfrm>
            <a:custGeom>
              <a:avLst/>
              <a:gdLst/>
              <a:ahLst/>
              <a:cxnLst/>
              <a:rect l="l" t="t" r="r" b="b"/>
              <a:pathLst>
                <a:path w="2741929" h="3407410">
                  <a:moveTo>
                    <a:pt x="1371600" y="0"/>
                  </a:moveTo>
                  <a:lnTo>
                    <a:pt x="1307719" y="2920"/>
                  </a:lnTo>
                  <a:lnTo>
                    <a:pt x="1245488" y="11683"/>
                  </a:lnTo>
                  <a:lnTo>
                    <a:pt x="1185163" y="25780"/>
                  </a:lnTo>
                  <a:lnTo>
                    <a:pt x="1126998" y="45084"/>
                  </a:lnTo>
                  <a:lnTo>
                    <a:pt x="1071245" y="69468"/>
                  </a:lnTo>
                  <a:lnTo>
                    <a:pt x="1018285" y="98425"/>
                  </a:lnTo>
                  <a:lnTo>
                    <a:pt x="968375" y="131698"/>
                  </a:lnTo>
                  <a:lnTo>
                    <a:pt x="921511" y="169290"/>
                  </a:lnTo>
                  <a:lnTo>
                    <a:pt x="878204" y="210692"/>
                  </a:lnTo>
                  <a:lnTo>
                    <a:pt x="838707" y="255777"/>
                  </a:lnTo>
                  <a:lnTo>
                    <a:pt x="803275" y="304164"/>
                  </a:lnTo>
                  <a:lnTo>
                    <a:pt x="772032" y="355726"/>
                  </a:lnTo>
                  <a:lnTo>
                    <a:pt x="745362" y="410082"/>
                  </a:lnTo>
                  <a:lnTo>
                    <a:pt x="723519" y="467105"/>
                  </a:lnTo>
                  <a:lnTo>
                    <a:pt x="706754" y="526288"/>
                  </a:lnTo>
                  <a:lnTo>
                    <a:pt x="695325" y="587628"/>
                  </a:lnTo>
                  <a:lnTo>
                    <a:pt x="689482" y="650747"/>
                  </a:lnTo>
                  <a:lnTo>
                    <a:pt x="688721" y="682878"/>
                  </a:lnTo>
                  <a:lnTo>
                    <a:pt x="0" y="682878"/>
                  </a:lnTo>
                  <a:lnTo>
                    <a:pt x="0" y="3407409"/>
                  </a:lnTo>
                  <a:lnTo>
                    <a:pt x="2741422" y="3407409"/>
                  </a:lnTo>
                  <a:lnTo>
                    <a:pt x="2741422" y="682878"/>
                  </a:lnTo>
                  <a:lnTo>
                    <a:pt x="2054478" y="682878"/>
                  </a:lnTo>
                  <a:lnTo>
                    <a:pt x="2053716" y="650747"/>
                  </a:lnTo>
                  <a:lnTo>
                    <a:pt x="2047875" y="587628"/>
                  </a:lnTo>
                  <a:lnTo>
                    <a:pt x="2036445" y="526288"/>
                  </a:lnTo>
                  <a:lnTo>
                    <a:pt x="2019680" y="467105"/>
                  </a:lnTo>
                  <a:lnTo>
                    <a:pt x="1997836" y="410082"/>
                  </a:lnTo>
                  <a:lnTo>
                    <a:pt x="1971166" y="355726"/>
                  </a:lnTo>
                  <a:lnTo>
                    <a:pt x="1939925" y="304164"/>
                  </a:lnTo>
                  <a:lnTo>
                    <a:pt x="1904491" y="255777"/>
                  </a:lnTo>
                  <a:lnTo>
                    <a:pt x="1864995" y="210692"/>
                  </a:lnTo>
                  <a:lnTo>
                    <a:pt x="1821687" y="169290"/>
                  </a:lnTo>
                  <a:lnTo>
                    <a:pt x="1774952" y="131698"/>
                  </a:lnTo>
                  <a:lnTo>
                    <a:pt x="1724913" y="98425"/>
                  </a:lnTo>
                  <a:lnTo>
                    <a:pt x="1671954" y="69468"/>
                  </a:lnTo>
                  <a:lnTo>
                    <a:pt x="1616202" y="45084"/>
                  </a:lnTo>
                  <a:lnTo>
                    <a:pt x="1558035" y="25780"/>
                  </a:lnTo>
                  <a:lnTo>
                    <a:pt x="1497837" y="11683"/>
                  </a:lnTo>
                  <a:lnTo>
                    <a:pt x="1435480" y="2920"/>
                  </a:lnTo>
                  <a:lnTo>
                    <a:pt x="1403730" y="762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0033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8"/>
          <p:cNvGrpSpPr/>
          <p:nvPr/>
        </p:nvGrpSpPr>
        <p:grpSpPr>
          <a:xfrm>
            <a:off x="307847" y="2159507"/>
            <a:ext cx="2743200" cy="3408045"/>
            <a:chOff x="307847" y="2159507"/>
            <a:chExt cx="2743200" cy="3408045"/>
          </a:xfrm>
        </p:grpSpPr>
        <p:sp>
          <p:nvSpPr>
            <p:cNvPr id="47" name="object 9"/>
            <p:cNvSpPr/>
            <p:nvPr/>
          </p:nvSpPr>
          <p:spPr>
            <a:xfrm>
              <a:off x="307847" y="2842259"/>
              <a:ext cx="2743200" cy="2725420"/>
            </a:xfrm>
            <a:custGeom>
              <a:avLst/>
              <a:gdLst/>
              <a:ahLst/>
              <a:cxnLst/>
              <a:rect l="l" t="t" r="r" b="b"/>
              <a:pathLst>
                <a:path w="2743200" h="2725420">
                  <a:moveTo>
                    <a:pt x="2742946" y="0"/>
                  </a:moveTo>
                  <a:lnTo>
                    <a:pt x="0" y="0"/>
                  </a:lnTo>
                  <a:lnTo>
                    <a:pt x="0" y="2724912"/>
                  </a:lnTo>
                  <a:lnTo>
                    <a:pt x="2742946" y="2724912"/>
                  </a:lnTo>
                  <a:lnTo>
                    <a:pt x="2742946" y="0"/>
                  </a:lnTo>
                  <a:close/>
                </a:path>
              </a:pathLst>
            </a:custGeom>
            <a:solidFill>
              <a:srgbClr val="0033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6696" y="2159507"/>
              <a:ext cx="1365504" cy="1365503"/>
            </a:xfrm>
            <a:prstGeom prst="rect">
              <a:avLst/>
            </a:prstGeom>
          </p:spPr>
        </p:pic>
      </p:grpSp>
      <p:grpSp>
        <p:nvGrpSpPr>
          <p:cNvPr id="49" name="object 11"/>
          <p:cNvGrpSpPr/>
          <p:nvPr/>
        </p:nvGrpSpPr>
        <p:grpSpPr>
          <a:xfrm>
            <a:off x="4174235" y="2308860"/>
            <a:ext cx="925194" cy="922019"/>
            <a:chOff x="4174235" y="2308860"/>
            <a:chExt cx="925194" cy="922019"/>
          </a:xfrm>
        </p:grpSpPr>
        <p:sp>
          <p:nvSpPr>
            <p:cNvPr id="50" name="object 12"/>
            <p:cNvSpPr/>
            <p:nvPr/>
          </p:nvSpPr>
          <p:spPr>
            <a:xfrm>
              <a:off x="4271645" y="2494914"/>
              <a:ext cx="340995" cy="635000"/>
            </a:xfrm>
            <a:custGeom>
              <a:avLst/>
              <a:gdLst/>
              <a:ahLst/>
              <a:cxnLst/>
              <a:rect l="l" t="t" r="r" b="b"/>
              <a:pathLst>
                <a:path w="340995" h="635000">
                  <a:moveTo>
                    <a:pt x="267462" y="42291"/>
                  </a:moveTo>
                  <a:lnTo>
                    <a:pt x="266954" y="33909"/>
                  </a:lnTo>
                  <a:lnTo>
                    <a:pt x="262763" y="25400"/>
                  </a:lnTo>
                  <a:lnTo>
                    <a:pt x="255778" y="17018"/>
                  </a:lnTo>
                  <a:lnTo>
                    <a:pt x="237363" y="17018"/>
                  </a:lnTo>
                  <a:lnTo>
                    <a:pt x="176022" y="33909"/>
                  </a:lnTo>
                  <a:lnTo>
                    <a:pt x="121920" y="67691"/>
                  </a:lnTo>
                  <a:lnTo>
                    <a:pt x="76200" y="118491"/>
                  </a:lnTo>
                  <a:lnTo>
                    <a:pt x="56896" y="135382"/>
                  </a:lnTo>
                  <a:lnTo>
                    <a:pt x="40132" y="169164"/>
                  </a:lnTo>
                  <a:lnTo>
                    <a:pt x="26035" y="194564"/>
                  </a:lnTo>
                  <a:lnTo>
                    <a:pt x="6731" y="253746"/>
                  </a:lnTo>
                  <a:lnTo>
                    <a:pt x="1651" y="287655"/>
                  </a:lnTo>
                  <a:lnTo>
                    <a:pt x="0" y="321437"/>
                  </a:lnTo>
                  <a:lnTo>
                    <a:pt x="1651" y="355346"/>
                  </a:lnTo>
                  <a:lnTo>
                    <a:pt x="25908" y="448310"/>
                  </a:lnTo>
                  <a:lnTo>
                    <a:pt x="56642" y="499110"/>
                  </a:lnTo>
                  <a:lnTo>
                    <a:pt x="97409" y="549910"/>
                  </a:lnTo>
                  <a:lnTo>
                    <a:pt x="147193" y="583692"/>
                  </a:lnTo>
                  <a:lnTo>
                    <a:pt x="204724" y="617601"/>
                  </a:lnTo>
                  <a:lnTo>
                    <a:pt x="236093" y="625983"/>
                  </a:lnTo>
                  <a:lnTo>
                    <a:pt x="257048" y="625983"/>
                  </a:lnTo>
                  <a:lnTo>
                    <a:pt x="262509" y="617601"/>
                  </a:lnTo>
                  <a:lnTo>
                    <a:pt x="265811" y="609092"/>
                  </a:lnTo>
                  <a:lnTo>
                    <a:pt x="266446" y="600583"/>
                  </a:lnTo>
                  <a:lnTo>
                    <a:pt x="263271" y="592201"/>
                  </a:lnTo>
                  <a:lnTo>
                    <a:pt x="257175" y="583692"/>
                  </a:lnTo>
                  <a:lnTo>
                    <a:pt x="248412" y="575183"/>
                  </a:lnTo>
                  <a:lnTo>
                    <a:pt x="217297" y="566801"/>
                  </a:lnTo>
                  <a:lnTo>
                    <a:pt x="188087" y="558292"/>
                  </a:lnTo>
                  <a:lnTo>
                    <a:pt x="161036" y="541401"/>
                  </a:lnTo>
                  <a:lnTo>
                    <a:pt x="136398" y="516001"/>
                  </a:lnTo>
                  <a:lnTo>
                    <a:pt x="114427" y="499110"/>
                  </a:lnTo>
                  <a:lnTo>
                    <a:pt x="78994" y="448310"/>
                  </a:lnTo>
                  <a:lnTo>
                    <a:pt x="56515" y="389128"/>
                  </a:lnTo>
                  <a:lnTo>
                    <a:pt x="48641" y="321437"/>
                  </a:lnTo>
                  <a:lnTo>
                    <a:pt x="50673" y="287655"/>
                  </a:lnTo>
                  <a:lnTo>
                    <a:pt x="79121" y="194564"/>
                  </a:lnTo>
                  <a:lnTo>
                    <a:pt x="114808" y="143891"/>
                  </a:lnTo>
                  <a:lnTo>
                    <a:pt x="161671" y="101600"/>
                  </a:lnTo>
                  <a:lnTo>
                    <a:pt x="218186" y="67691"/>
                  </a:lnTo>
                  <a:lnTo>
                    <a:pt x="249428" y="59309"/>
                  </a:lnTo>
                  <a:lnTo>
                    <a:pt x="258191" y="59309"/>
                  </a:lnTo>
                  <a:lnTo>
                    <a:pt x="264414" y="50800"/>
                  </a:lnTo>
                  <a:lnTo>
                    <a:pt x="267462" y="42291"/>
                  </a:lnTo>
                  <a:close/>
                </a:path>
                <a:path w="340995" h="635000">
                  <a:moveTo>
                    <a:pt x="340868" y="609092"/>
                  </a:moveTo>
                  <a:lnTo>
                    <a:pt x="338963" y="600583"/>
                  </a:lnTo>
                  <a:lnTo>
                    <a:pt x="333756" y="592201"/>
                  </a:lnTo>
                  <a:lnTo>
                    <a:pt x="299212" y="592201"/>
                  </a:lnTo>
                  <a:lnTo>
                    <a:pt x="294005" y="600583"/>
                  </a:lnTo>
                  <a:lnTo>
                    <a:pt x="292100" y="609092"/>
                  </a:lnTo>
                  <a:lnTo>
                    <a:pt x="294005" y="625983"/>
                  </a:lnTo>
                  <a:lnTo>
                    <a:pt x="299212" y="625983"/>
                  </a:lnTo>
                  <a:lnTo>
                    <a:pt x="306959" y="634492"/>
                  </a:lnTo>
                  <a:lnTo>
                    <a:pt x="326009" y="634492"/>
                  </a:lnTo>
                  <a:lnTo>
                    <a:pt x="333756" y="625983"/>
                  </a:lnTo>
                  <a:lnTo>
                    <a:pt x="338963" y="625983"/>
                  </a:lnTo>
                  <a:lnTo>
                    <a:pt x="340868" y="609092"/>
                  </a:lnTo>
                  <a:close/>
                </a:path>
                <a:path w="340995" h="635000">
                  <a:moveTo>
                    <a:pt x="340868" y="25400"/>
                  </a:moveTo>
                  <a:lnTo>
                    <a:pt x="338963" y="17018"/>
                  </a:lnTo>
                  <a:lnTo>
                    <a:pt x="333756" y="8509"/>
                  </a:lnTo>
                  <a:lnTo>
                    <a:pt x="326009" y="8509"/>
                  </a:lnTo>
                  <a:lnTo>
                    <a:pt x="316484" y="0"/>
                  </a:lnTo>
                  <a:lnTo>
                    <a:pt x="306959" y="8509"/>
                  </a:lnTo>
                  <a:lnTo>
                    <a:pt x="299212" y="8509"/>
                  </a:lnTo>
                  <a:lnTo>
                    <a:pt x="294005" y="17018"/>
                  </a:lnTo>
                  <a:lnTo>
                    <a:pt x="292100" y="25400"/>
                  </a:lnTo>
                  <a:lnTo>
                    <a:pt x="294005" y="33909"/>
                  </a:lnTo>
                  <a:lnTo>
                    <a:pt x="299212" y="42291"/>
                  </a:lnTo>
                  <a:lnTo>
                    <a:pt x="306959" y="50800"/>
                  </a:lnTo>
                  <a:lnTo>
                    <a:pt x="326009" y="50800"/>
                  </a:lnTo>
                  <a:lnTo>
                    <a:pt x="333756" y="42291"/>
                  </a:lnTo>
                  <a:lnTo>
                    <a:pt x="338963" y="33909"/>
                  </a:lnTo>
                  <a:lnTo>
                    <a:pt x="340868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66335" y="2697988"/>
              <a:ext cx="239140" cy="236854"/>
            </a:xfrm>
            <a:prstGeom prst="rect">
              <a:avLst/>
            </a:prstGeom>
          </p:spPr>
        </p:pic>
        <p:pic>
          <p:nvPicPr>
            <p:cNvPr id="52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42611" y="2511933"/>
              <a:ext cx="106299" cy="67563"/>
            </a:xfrm>
            <a:prstGeom prst="rect">
              <a:avLst/>
            </a:prstGeom>
          </p:spPr>
        </p:pic>
        <p:sp>
          <p:nvSpPr>
            <p:cNvPr id="53" name="object 15"/>
            <p:cNvSpPr/>
            <p:nvPr/>
          </p:nvSpPr>
          <p:spPr>
            <a:xfrm>
              <a:off x="4174236" y="2308859"/>
              <a:ext cx="925194" cy="922019"/>
            </a:xfrm>
            <a:custGeom>
              <a:avLst/>
              <a:gdLst/>
              <a:ahLst/>
              <a:cxnLst/>
              <a:rect l="l" t="t" r="r" b="b"/>
              <a:pathLst>
                <a:path w="925195" h="922019">
                  <a:moveTo>
                    <a:pt x="632968" y="507492"/>
                  </a:moveTo>
                  <a:lnTo>
                    <a:pt x="630047" y="473710"/>
                  </a:lnTo>
                  <a:lnTo>
                    <a:pt x="621157" y="439801"/>
                  </a:lnTo>
                  <a:lnTo>
                    <a:pt x="608965" y="422910"/>
                  </a:lnTo>
                  <a:lnTo>
                    <a:pt x="582041" y="422910"/>
                  </a:lnTo>
                  <a:lnTo>
                    <a:pt x="576326" y="431419"/>
                  </a:lnTo>
                  <a:lnTo>
                    <a:pt x="573913" y="439801"/>
                  </a:lnTo>
                  <a:lnTo>
                    <a:pt x="575183" y="448310"/>
                  </a:lnTo>
                  <a:lnTo>
                    <a:pt x="579120" y="465201"/>
                  </a:lnTo>
                  <a:lnTo>
                    <a:pt x="582041" y="482219"/>
                  </a:lnTo>
                  <a:lnTo>
                    <a:pt x="583692" y="490601"/>
                  </a:lnTo>
                  <a:lnTo>
                    <a:pt x="584327" y="507492"/>
                  </a:lnTo>
                  <a:lnTo>
                    <a:pt x="581533" y="532892"/>
                  </a:lnTo>
                  <a:lnTo>
                    <a:pt x="560959" y="592074"/>
                  </a:lnTo>
                  <a:lnTo>
                    <a:pt x="523621" y="634365"/>
                  </a:lnTo>
                  <a:lnTo>
                    <a:pt x="473329" y="668274"/>
                  </a:lnTo>
                  <a:lnTo>
                    <a:pt x="444500" y="676656"/>
                  </a:lnTo>
                  <a:lnTo>
                    <a:pt x="383286" y="676656"/>
                  </a:lnTo>
                  <a:lnTo>
                    <a:pt x="327914" y="651383"/>
                  </a:lnTo>
                  <a:lnTo>
                    <a:pt x="283591" y="617474"/>
                  </a:lnTo>
                  <a:lnTo>
                    <a:pt x="254127" y="566801"/>
                  </a:lnTo>
                  <a:lnTo>
                    <a:pt x="243459" y="507492"/>
                  </a:lnTo>
                  <a:lnTo>
                    <a:pt x="246253" y="473710"/>
                  </a:lnTo>
                  <a:lnTo>
                    <a:pt x="266700" y="422910"/>
                  </a:lnTo>
                  <a:lnTo>
                    <a:pt x="304165" y="372237"/>
                  </a:lnTo>
                  <a:lnTo>
                    <a:pt x="327914" y="363728"/>
                  </a:lnTo>
                  <a:lnTo>
                    <a:pt x="354457" y="346837"/>
                  </a:lnTo>
                  <a:lnTo>
                    <a:pt x="383286" y="338328"/>
                  </a:lnTo>
                  <a:lnTo>
                    <a:pt x="455168" y="338328"/>
                  </a:lnTo>
                  <a:lnTo>
                    <a:pt x="468630" y="346837"/>
                  </a:lnTo>
                  <a:lnTo>
                    <a:pt x="487299" y="346837"/>
                  </a:lnTo>
                  <a:lnTo>
                    <a:pt x="494665" y="338328"/>
                  </a:lnTo>
                  <a:lnTo>
                    <a:pt x="499491" y="329946"/>
                  </a:lnTo>
                  <a:lnTo>
                    <a:pt x="500761" y="321437"/>
                  </a:lnTo>
                  <a:lnTo>
                    <a:pt x="498348" y="312928"/>
                  </a:lnTo>
                  <a:lnTo>
                    <a:pt x="492633" y="304546"/>
                  </a:lnTo>
                  <a:lnTo>
                    <a:pt x="484251" y="296037"/>
                  </a:lnTo>
                  <a:lnTo>
                    <a:pt x="466979" y="296037"/>
                  </a:lnTo>
                  <a:lnTo>
                    <a:pt x="449326" y="287655"/>
                  </a:lnTo>
                  <a:lnTo>
                    <a:pt x="381508" y="287655"/>
                  </a:lnTo>
                  <a:lnTo>
                    <a:pt x="350647" y="296037"/>
                  </a:lnTo>
                  <a:lnTo>
                    <a:pt x="294640" y="321437"/>
                  </a:lnTo>
                  <a:lnTo>
                    <a:pt x="248539" y="363728"/>
                  </a:lnTo>
                  <a:lnTo>
                    <a:pt x="215138" y="414528"/>
                  </a:lnTo>
                  <a:lnTo>
                    <a:pt x="197104" y="473710"/>
                  </a:lnTo>
                  <a:lnTo>
                    <a:pt x="194818" y="507492"/>
                  </a:lnTo>
                  <a:lnTo>
                    <a:pt x="197104" y="541401"/>
                  </a:lnTo>
                  <a:lnTo>
                    <a:pt x="215138" y="600583"/>
                  </a:lnTo>
                  <a:lnTo>
                    <a:pt x="248539" y="651383"/>
                  </a:lnTo>
                  <a:lnTo>
                    <a:pt x="270256" y="668274"/>
                  </a:lnTo>
                  <a:lnTo>
                    <a:pt x="294640" y="693674"/>
                  </a:lnTo>
                  <a:lnTo>
                    <a:pt x="321564" y="702056"/>
                  </a:lnTo>
                  <a:lnTo>
                    <a:pt x="350647" y="718947"/>
                  </a:lnTo>
                  <a:lnTo>
                    <a:pt x="381508" y="718947"/>
                  </a:lnTo>
                  <a:lnTo>
                    <a:pt x="413893" y="727456"/>
                  </a:lnTo>
                  <a:lnTo>
                    <a:pt x="446278" y="718947"/>
                  </a:lnTo>
                  <a:lnTo>
                    <a:pt x="477139" y="718947"/>
                  </a:lnTo>
                  <a:lnTo>
                    <a:pt x="506222" y="702056"/>
                  </a:lnTo>
                  <a:lnTo>
                    <a:pt x="533146" y="693674"/>
                  </a:lnTo>
                  <a:lnTo>
                    <a:pt x="557530" y="668274"/>
                  </a:lnTo>
                  <a:lnTo>
                    <a:pt x="597662" y="625983"/>
                  </a:lnTo>
                  <a:lnTo>
                    <a:pt x="623697" y="566801"/>
                  </a:lnTo>
                  <a:lnTo>
                    <a:pt x="630682" y="541401"/>
                  </a:lnTo>
                  <a:lnTo>
                    <a:pt x="632968" y="507492"/>
                  </a:lnTo>
                  <a:close/>
                </a:path>
                <a:path w="925195" h="922019">
                  <a:moveTo>
                    <a:pt x="730377" y="507492"/>
                  </a:moveTo>
                  <a:lnTo>
                    <a:pt x="728853" y="473710"/>
                  </a:lnTo>
                  <a:lnTo>
                    <a:pt x="724408" y="448310"/>
                  </a:lnTo>
                  <a:lnTo>
                    <a:pt x="716915" y="414528"/>
                  </a:lnTo>
                  <a:lnTo>
                    <a:pt x="706755" y="389128"/>
                  </a:lnTo>
                  <a:lnTo>
                    <a:pt x="693674" y="355219"/>
                  </a:lnTo>
                  <a:lnTo>
                    <a:pt x="687578" y="355219"/>
                  </a:lnTo>
                  <a:lnTo>
                    <a:pt x="679323" y="346837"/>
                  </a:lnTo>
                  <a:lnTo>
                    <a:pt x="660781" y="346837"/>
                  </a:lnTo>
                  <a:lnTo>
                    <a:pt x="653288" y="355219"/>
                  </a:lnTo>
                  <a:lnTo>
                    <a:pt x="648843" y="363728"/>
                  </a:lnTo>
                  <a:lnTo>
                    <a:pt x="647954" y="372237"/>
                  </a:lnTo>
                  <a:lnTo>
                    <a:pt x="650621" y="380619"/>
                  </a:lnTo>
                  <a:lnTo>
                    <a:pt x="664083" y="414528"/>
                  </a:lnTo>
                  <a:lnTo>
                    <a:pt x="673862" y="439801"/>
                  </a:lnTo>
                  <a:lnTo>
                    <a:pt x="679704" y="473710"/>
                  </a:lnTo>
                  <a:lnTo>
                    <a:pt x="681736" y="507492"/>
                  </a:lnTo>
                  <a:lnTo>
                    <a:pt x="679704" y="541401"/>
                  </a:lnTo>
                  <a:lnTo>
                    <a:pt x="651383" y="634365"/>
                  </a:lnTo>
                  <a:lnTo>
                    <a:pt x="615950" y="685165"/>
                  </a:lnTo>
                  <a:lnTo>
                    <a:pt x="593852" y="702056"/>
                  </a:lnTo>
                  <a:lnTo>
                    <a:pt x="569214" y="727456"/>
                  </a:lnTo>
                  <a:lnTo>
                    <a:pt x="542290" y="744347"/>
                  </a:lnTo>
                  <a:lnTo>
                    <a:pt x="513080" y="752856"/>
                  </a:lnTo>
                  <a:lnTo>
                    <a:pt x="481838" y="761238"/>
                  </a:lnTo>
                  <a:lnTo>
                    <a:pt x="473202" y="769747"/>
                  </a:lnTo>
                  <a:lnTo>
                    <a:pt x="466979" y="778256"/>
                  </a:lnTo>
                  <a:lnTo>
                    <a:pt x="463931" y="786638"/>
                  </a:lnTo>
                  <a:lnTo>
                    <a:pt x="464439" y="795147"/>
                  </a:lnTo>
                  <a:lnTo>
                    <a:pt x="467868" y="803656"/>
                  </a:lnTo>
                  <a:lnTo>
                    <a:pt x="473202" y="812038"/>
                  </a:lnTo>
                  <a:lnTo>
                    <a:pt x="494157" y="812038"/>
                  </a:lnTo>
                  <a:lnTo>
                    <a:pt x="555244" y="786638"/>
                  </a:lnTo>
                  <a:lnTo>
                    <a:pt x="609092" y="752856"/>
                  </a:lnTo>
                  <a:lnTo>
                    <a:pt x="654558" y="710565"/>
                  </a:lnTo>
                  <a:lnTo>
                    <a:pt x="690372" y="659765"/>
                  </a:lnTo>
                  <a:lnTo>
                    <a:pt x="723646" y="575183"/>
                  </a:lnTo>
                  <a:lnTo>
                    <a:pt x="728726" y="541401"/>
                  </a:lnTo>
                  <a:lnTo>
                    <a:pt x="730377" y="507492"/>
                  </a:lnTo>
                  <a:close/>
                </a:path>
                <a:path w="925195" h="922019">
                  <a:moveTo>
                    <a:pt x="827786" y="507492"/>
                  </a:moveTo>
                  <a:lnTo>
                    <a:pt x="822452" y="439801"/>
                  </a:lnTo>
                  <a:lnTo>
                    <a:pt x="806577" y="372237"/>
                  </a:lnTo>
                  <a:lnTo>
                    <a:pt x="794893" y="346837"/>
                  </a:lnTo>
                  <a:lnTo>
                    <a:pt x="780669" y="312928"/>
                  </a:lnTo>
                  <a:lnTo>
                    <a:pt x="763905" y="287655"/>
                  </a:lnTo>
                  <a:lnTo>
                    <a:pt x="757301" y="279146"/>
                  </a:lnTo>
                  <a:lnTo>
                    <a:pt x="730377" y="279146"/>
                  </a:lnTo>
                  <a:lnTo>
                    <a:pt x="723392" y="287655"/>
                  </a:lnTo>
                  <a:lnTo>
                    <a:pt x="719582" y="296037"/>
                  </a:lnTo>
                  <a:lnTo>
                    <a:pt x="719328" y="304546"/>
                  </a:lnTo>
                  <a:lnTo>
                    <a:pt x="722757" y="312928"/>
                  </a:lnTo>
                  <a:lnTo>
                    <a:pt x="739775" y="338328"/>
                  </a:lnTo>
                  <a:lnTo>
                    <a:pt x="753745" y="372237"/>
                  </a:lnTo>
                  <a:lnTo>
                    <a:pt x="764794" y="406019"/>
                  </a:lnTo>
                  <a:lnTo>
                    <a:pt x="772668" y="439801"/>
                  </a:lnTo>
                  <a:lnTo>
                    <a:pt x="777494" y="473710"/>
                  </a:lnTo>
                  <a:lnTo>
                    <a:pt x="779145" y="507492"/>
                  </a:lnTo>
                  <a:lnTo>
                    <a:pt x="777748" y="541401"/>
                  </a:lnTo>
                  <a:lnTo>
                    <a:pt x="773811" y="566801"/>
                  </a:lnTo>
                  <a:lnTo>
                    <a:pt x="767334" y="600583"/>
                  </a:lnTo>
                  <a:lnTo>
                    <a:pt x="758444" y="625983"/>
                  </a:lnTo>
                  <a:lnTo>
                    <a:pt x="747395" y="651383"/>
                  </a:lnTo>
                  <a:lnTo>
                    <a:pt x="734060" y="685165"/>
                  </a:lnTo>
                  <a:lnTo>
                    <a:pt x="718693" y="710565"/>
                  </a:lnTo>
                  <a:lnTo>
                    <a:pt x="701421" y="727456"/>
                  </a:lnTo>
                  <a:lnTo>
                    <a:pt x="682244" y="752856"/>
                  </a:lnTo>
                  <a:lnTo>
                    <a:pt x="638810" y="795147"/>
                  </a:lnTo>
                  <a:lnTo>
                    <a:pt x="589407" y="828929"/>
                  </a:lnTo>
                  <a:lnTo>
                    <a:pt x="562737" y="837438"/>
                  </a:lnTo>
                  <a:lnTo>
                    <a:pt x="534924" y="854329"/>
                  </a:lnTo>
                  <a:lnTo>
                    <a:pt x="505968" y="862838"/>
                  </a:lnTo>
                  <a:lnTo>
                    <a:pt x="476123" y="862838"/>
                  </a:lnTo>
                  <a:lnTo>
                    <a:pt x="445389" y="871220"/>
                  </a:lnTo>
                  <a:lnTo>
                    <a:pt x="382397" y="871220"/>
                  </a:lnTo>
                  <a:lnTo>
                    <a:pt x="351663" y="862838"/>
                  </a:lnTo>
                  <a:lnTo>
                    <a:pt x="321818" y="862838"/>
                  </a:lnTo>
                  <a:lnTo>
                    <a:pt x="292862" y="854329"/>
                  </a:lnTo>
                  <a:lnTo>
                    <a:pt x="265049" y="837438"/>
                  </a:lnTo>
                  <a:lnTo>
                    <a:pt x="238379" y="828929"/>
                  </a:lnTo>
                  <a:lnTo>
                    <a:pt x="188976" y="795147"/>
                  </a:lnTo>
                  <a:lnTo>
                    <a:pt x="145542" y="752856"/>
                  </a:lnTo>
                  <a:lnTo>
                    <a:pt x="126365" y="727456"/>
                  </a:lnTo>
                  <a:lnTo>
                    <a:pt x="109093" y="710565"/>
                  </a:lnTo>
                  <a:lnTo>
                    <a:pt x="93726" y="685165"/>
                  </a:lnTo>
                  <a:lnTo>
                    <a:pt x="80391" y="651383"/>
                  </a:lnTo>
                  <a:lnTo>
                    <a:pt x="69342" y="625983"/>
                  </a:lnTo>
                  <a:lnTo>
                    <a:pt x="60452" y="600583"/>
                  </a:lnTo>
                  <a:lnTo>
                    <a:pt x="53975" y="566801"/>
                  </a:lnTo>
                  <a:lnTo>
                    <a:pt x="50038" y="541401"/>
                  </a:lnTo>
                  <a:lnTo>
                    <a:pt x="48641" y="507492"/>
                  </a:lnTo>
                  <a:lnTo>
                    <a:pt x="50038" y="473710"/>
                  </a:lnTo>
                  <a:lnTo>
                    <a:pt x="53975" y="448310"/>
                  </a:lnTo>
                  <a:lnTo>
                    <a:pt x="60452" y="414528"/>
                  </a:lnTo>
                  <a:lnTo>
                    <a:pt x="69342" y="389128"/>
                  </a:lnTo>
                  <a:lnTo>
                    <a:pt x="80391" y="355219"/>
                  </a:lnTo>
                  <a:lnTo>
                    <a:pt x="93726" y="329946"/>
                  </a:lnTo>
                  <a:lnTo>
                    <a:pt x="109093" y="304546"/>
                  </a:lnTo>
                  <a:lnTo>
                    <a:pt x="126365" y="279146"/>
                  </a:lnTo>
                  <a:lnTo>
                    <a:pt x="145542" y="262255"/>
                  </a:lnTo>
                  <a:lnTo>
                    <a:pt x="166497" y="236855"/>
                  </a:lnTo>
                  <a:lnTo>
                    <a:pt x="212979" y="203073"/>
                  </a:lnTo>
                  <a:lnTo>
                    <a:pt x="265049" y="169164"/>
                  </a:lnTo>
                  <a:lnTo>
                    <a:pt x="351663" y="143764"/>
                  </a:lnTo>
                  <a:lnTo>
                    <a:pt x="448310" y="143764"/>
                  </a:lnTo>
                  <a:lnTo>
                    <a:pt x="482092" y="152273"/>
                  </a:lnTo>
                  <a:lnTo>
                    <a:pt x="515239" y="152273"/>
                  </a:lnTo>
                  <a:lnTo>
                    <a:pt x="547497" y="169164"/>
                  </a:lnTo>
                  <a:lnTo>
                    <a:pt x="578739" y="177673"/>
                  </a:lnTo>
                  <a:lnTo>
                    <a:pt x="608584" y="194564"/>
                  </a:lnTo>
                  <a:lnTo>
                    <a:pt x="617601" y="203073"/>
                  </a:lnTo>
                  <a:lnTo>
                    <a:pt x="626999" y="203073"/>
                  </a:lnTo>
                  <a:lnTo>
                    <a:pt x="635508" y="194564"/>
                  </a:lnTo>
                  <a:lnTo>
                    <a:pt x="642239" y="194564"/>
                  </a:lnTo>
                  <a:lnTo>
                    <a:pt x="645668" y="177673"/>
                  </a:lnTo>
                  <a:lnTo>
                    <a:pt x="645414" y="169164"/>
                  </a:lnTo>
                  <a:lnTo>
                    <a:pt x="641604" y="160782"/>
                  </a:lnTo>
                  <a:lnTo>
                    <a:pt x="634619" y="160782"/>
                  </a:lnTo>
                  <a:lnTo>
                    <a:pt x="605663" y="143764"/>
                  </a:lnTo>
                  <a:lnTo>
                    <a:pt x="575691" y="126873"/>
                  </a:lnTo>
                  <a:lnTo>
                    <a:pt x="544703" y="109982"/>
                  </a:lnTo>
                  <a:lnTo>
                    <a:pt x="512826" y="101473"/>
                  </a:lnTo>
                  <a:lnTo>
                    <a:pt x="480314" y="101473"/>
                  </a:lnTo>
                  <a:lnTo>
                    <a:pt x="447294" y="93091"/>
                  </a:lnTo>
                  <a:lnTo>
                    <a:pt x="381635" y="93091"/>
                  </a:lnTo>
                  <a:lnTo>
                    <a:pt x="350012" y="101473"/>
                  </a:lnTo>
                  <a:lnTo>
                    <a:pt x="319151" y="101473"/>
                  </a:lnTo>
                  <a:lnTo>
                    <a:pt x="260096" y="118364"/>
                  </a:lnTo>
                  <a:lnTo>
                    <a:pt x="205105" y="152273"/>
                  </a:lnTo>
                  <a:lnTo>
                    <a:pt x="155194" y="186055"/>
                  </a:lnTo>
                  <a:lnTo>
                    <a:pt x="110871" y="228346"/>
                  </a:lnTo>
                  <a:lnTo>
                    <a:pt x="91059" y="245364"/>
                  </a:lnTo>
                  <a:lnTo>
                    <a:pt x="72898" y="270637"/>
                  </a:lnTo>
                  <a:lnTo>
                    <a:pt x="56515" y="296037"/>
                  </a:lnTo>
                  <a:lnTo>
                    <a:pt x="42164" y="321437"/>
                  </a:lnTo>
                  <a:lnTo>
                    <a:pt x="29591" y="355219"/>
                  </a:lnTo>
                  <a:lnTo>
                    <a:pt x="19177" y="380619"/>
                  </a:lnTo>
                  <a:lnTo>
                    <a:pt x="4953" y="439801"/>
                  </a:lnTo>
                  <a:lnTo>
                    <a:pt x="1270" y="473710"/>
                  </a:lnTo>
                  <a:lnTo>
                    <a:pt x="0" y="507492"/>
                  </a:lnTo>
                  <a:lnTo>
                    <a:pt x="1270" y="541401"/>
                  </a:lnTo>
                  <a:lnTo>
                    <a:pt x="10922" y="600583"/>
                  </a:lnTo>
                  <a:lnTo>
                    <a:pt x="29591" y="659765"/>
                  </a:lnTo>
                  <a:lnTo>
                    <a:pt x="42164" y="685165"/>
                  </a:lnTo>
                  <a:lnTo>
                    <a:pt x="56515" y="718947"/>
                  </a:lnTo>
                  <a:lnTo>
                    <a:pt x="72898" y="744347"/>
                  </a:lnTo>
                  <a:lnTo>
                    <a:pt x="91059" y="761238"/>
                  </a:lnTo>
                  <a:lnTo>
                    <a:pt x="110871" y="786638"/>
                  </a:lnTo>
                  <a:lnTo>
                    <a:pt x="155194" y="828929"/>
                  </a:lnTo>
                  <a:lnTo>
                    <a:pt x="205105" y="862838"/>
                  </a:lnTo>
                  <a:lnTo>
                    <a:pt x="260096" y="888238"/>
                  </a:lnTo>
                  <a:lnTo>
                    <a:pt x="289052" y="905129"/>
                  </a:lnTo>
                  <a:lnTo>
                    <a:pt x="319151" y="905129"/>
                  </a:lnTo>
                  <a:lnTo>
                    <a:pt x="381635" y="922020"/>
                  </a:lnTo>
                  <a:lnTo>
                    <a:pt x="446151" y="922020"/>
                  </a:lnTo>
                  <a:lnTo>
                    <a:pt x="508635" y="905129"/>
                  </a:lnTo>
                  <a:lnTo>
                    <a:pt x="538734" y="905129"/>
                  </a:lnTo>
                  <a:lnTo>
                    <a:pt x="567690" y="888238"/>
                  </a:lnTo>
                  <a:lnTo>
                    <a:pt x="622681" y="862838"/>
                  </a:lnTo>
                  <a:lnTo>
                    <a:pt x="672592" y="828929"/>
                  </a:lnTo>
                  <a:lnTo>
                    <a:pt x="716915" y="786638"/>
                  </a:lnTo>
                  <a:lnTo>
                    <a:pt x="736727" y="761238"/>
                  </a:lnTo>
                  <a:lnTo>
                    <a:pt x="754888" y="744347"/>
                  </a:lnTo>
                  <a:lnTo>
                    <a:pt x="771144" y="718947"/>
                  </a:lnTo>
                  <a:lnTo>
                    <a:pt x="785622" y="685165"/>
                  </a:lnTo>
                  <a:lnTo>
                    <a:pt x="798195" y="659765"/>
                  </a:lnTo>
                  <a:lnTo>
                    <a:pt x="808609" y="634365"/>
                  </a:lnTo>
                  <a:lnTo>
                    <a:pt x="816864" y="600583"/>
                  </a:lnTo>
                  <a:lnTo>
                    <a:pt x="822833" y="566801"/>
                  </a:lnTo>
                  <a:lnTo>
                    <a:pt x="826516" y="541401"/>
                  </a:lnTo>
                  <a:lnTo>
                    <a:pt x="827786" y="507492"/>
                  </a:lnTo>
                  <a:close/>
                </a:path>
                <a:path w="925195" h="922019">
                  <a:moveTo>
                    <a:pt x="925068" y="118364"/>
                  </a:moveTo>
                  <a:lnTo>
                    <a:pt x="923290" y="109982"/>
                  </a:lnTo>
                  <a:lnTo>
                    <a:pt x="919607" y="101473"/>
                  </a:lnTo>
                  <a:lnTo>
                    <a:pt x="914400" y="93091"/>
                  </a:lnTo>
                  <a:lnTo>
                    <a:pt x="842010" y="93091"/>
                  </a:lnTo>
                  <a:lnTo>
                    <a:pt x="842010" y="143764"/>
                  </a:lnTo>
                  <a:lnTo>
                    <a:pt x="793369" y="186055"/>
                  </a:lnTo>
                  <a:lnTo>
                    <a:pt x="730377" y="186055"/>
                  </a:lnTo>
                  <a:lnTo>
                    <a:pt x="730377" y="126873"/>
                  </a:lnTo>
                  <a:lnTo>
                    <a:pt x="779145" y="76073"/>
                  </a:lnTo>
                  <a:lnTo>
                    <a:pt x="779145" y="118364"/>
                  </a:lnTo>
                  <a:lnTo>
                    <a:pt x="781050" y="126873"/>
                  </a:lnTo>
                  <a:lnTo>
                    <a:pt x="786257" y="135382"/>
                  </a:lnTo>
                  <a:lnTo>
                    <a:pt x="794004" y="143764"/>
                  </a:lnTo>
                  <a:lnTo>
                    <a:pt x="842010" y="143764"/>
                  </a:lnTo>
                  <a:lnTo>
                    <a:pt x="842010" y="93091"/>
                  </a:lnTo>
                  <a:lnTo>
                    <a:pt x="827786" y="93091"/>
                  </a:lnTo>
                  <a:lnTo>
                    <a:pt x="827786" y="76073"/>
                  </a:lnTo>
                  <a:lnTo>
                    <a:pt x="827786" y="16891"/>
                  </a:lnTo>
                  <a:lnTo>
                    <a:pt x="826770" y="16891"/>
                  </a:lnTo>
                  <a:lnTo>
                    <a:pt x="823722" y="8509"/>
                  </a:lnTo>
                  <a:lnTo>
                    <a:pt x="818896" y="0"/>
                  </a:lnTo>
                  <a:lnTo>
                    <a:pt x="786257" y="0"/>
                  </a:lnTo>
                  <a:lnTo>
                    <a:pt x="688848" y="101473"/>
                  </a:lnTo>
                  <a:lnTo>
                    <a:pt x="685800" y="101473"/>
                  </a:lnTo>
                  <a:lnTo>
                    <a:pt x="683514" y="109982"/>
                  </a:lnTo>
                  <a:lnTo>
                    <a:pt x="682117" y="109982"/>
                  </a:lnTo>
                  <a:lnTo>
                    <a:pt x="681736" y="118364"/>
                  </a:lnTo>
                  <a:lnTo>
                    <a:pt x="681736" y="203073"/>
                  </a:lnTo>
                  <a:lnTo>
                    <a:pt x="679958" y="203073"/>
                  </a:lnTo>
                  <a:lnTo>
                    <a:pt x="678180" y="211455"/>
                  </a:lnTo>
                  <a:lnTo>
                    <a:pt x="396621" y="490601"/>
                  </a:lnTo>
                  <a:lnTo>
                    <a:pt x="391287" y="499110"/>
                  </a:lnTo>
                  <a:lnTo>
                    <a:pt x="389509" y="507492"/>
                  </a:lnTo>
                  <a:lnTo>
                    <a:pt x="391287" y="516001"/>
                  </a:lnTo>
                  <a:lnTo>
                    <a:pt x="396621" y="524510"/>
                  </a:lnTo>
                  <a:lnTo>
                    <a:pt x="400431" y="524510"/>
                  </a:lnTo>
                  <a:lnTo>
                    <a:pt x="404749" y="532892"/>
                  </a:lnTo>
                  <a:lnTo>
                    <a:pt x="423037" y="532892"/>
                  </a:lnTo>
                  <a:lnTo>
                    <a:pt x="427228" y="524510"/>
                  </a:lnTo>
                  <a:lnTo>
                    <a:pt x="431165" y="524510"/>
                  </a:lnTo>
                  <a:lnTo>
                    <a:pt x="712597" y="245364"/>
                  </a:lnTo>
                  <a:lnTo>
                    <a:pt x="713867" y="236855"/>
                  </a:lnTo>
                  <a:lnTo>
                    <a:pt x="816991" y="236855"/>
                  </a:lnTo>
                  <a:lnTo>
                    <a:pt x="820674" y="228346"/>
                  </a:lnTo>
                  <a:lnTo>
                    <a:pt x="864870" y="186055"/>
                  </a:lnTo>
                  <a:lnTo>
                    <a:pt x="918083" y="135382"/>
                  </a:lnTo>
                  <a:lnTo>
                    <a:pt x="922274" y="126873"/>
                  </a:lnTo>
                  <a:lnTo>
                    <a:pt x="924687" y="118364"/>
                  </a:lnTo>
                  <a:lnTo>
                    <a:pt x="925068" y="1183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16"/>
          <p:cNvSpPr/>
          <p:nvPr/>
        </p:nvSpPr>
        <p:spPr>
          <a:xfrm>
            <a:off x="7123176" y="2385567"/>
            <a:ext cx="876300" cy="758190"/>
          </a:xfrm>
          <a:custGeom>
            <a:avLst/>
            <a:gdLst/>
            <a:ahLst/>
            <a:cxnLst/>
            <a:rect l="l" t="t" r="r" b="b"/>
            <a:pathLst>
              <a:path w="876300" h="758189">
                <a:moveTo>
                  <a:pt x="674243" y="491236"/>
                </a:moveTo>
                <a:lnTo>
                  <a:pt x="524256" y="399796"/>
                </a:lnTo>
                <a:lnTo>
                  <a:pt x="524256" y="222758"/>
                </a:lnTo>
                <a:lnTo>
                  <a:pt x="465455" y="222758"/>
                </a:lnTo>
                <a:lnTo>
                  <a:pt x="465455" y="424688"/>
                </a:lnTo>
                <a:lnTo>
                  <a:pt x="643890" y="533781"/>
                </a:lnTo>
                <a:lnTo>
                  <a:pt x="674243" y="491236"/>
                </a:lnTo>
                <a:close/>
              </a:path>
              <a:path w="876300" h="758189">
                <a:moveTo>
                  <a:pt x="876173" y="381762"/>
                </a:moveTo>
                <a:lnTo>
                  <a:pt x="873887" y="337439"/>
                </a:lnTo>
                <a:lnTo>
                  <a:pt x="863981" y="281178"/>
                </a:lnTo>
                <a:lnTo>
                  <a:pt x="841502" y="218059"/>
                </a:lnTo>
                <a:lnTo>
                  <a:pt x="802132" y="152273"/>
                </a:lnTo>
                <a:lnTo>
                  <a:pt x="774700" y="119507"/>
                </a:lnTo>
                <a:lnTo>
                  <a:pt x="741172" y="87630"/>
                </a:lnTo>
                <a:lnTo>
                  <a:pt x="694563" y="53340"/>
                </a:lnTo>
                <a:lnTo>
                  <a:pt x="639191" y="25527"/>
                </a:lnTo>
                <a:lnTo>
                  <a:pt x="572643" y="6858"/>
                </a:lnTo>
                <a:lnTo>
                  <a:pt x="534416" y="1778"/>
                </a:lnTo>
                <a:lnTo>
                  <a:pt x="492379" y="0"/>
                </a:lnTo>
                <a:lnTo>
                  <a:pt x="452755" y="2286"/>
                </a:lnTo>
                <a:lnTo>
                  <a:pt x="380746" y="18542"/>
                </a:lnTo>
                <a:lnTo>
                  <a:pt x="318897" y="46228"/>
                </a:lnTo>
                <a:lnTo>
                  <a:pt x="267589" y="80264"/>
                </a:lnTo>
                <a:lnTo>
                  <a:pt x="172720" y="189992"/>
                </a:lnTo>
                <a:lnTo>
                  <a:pt x="136398" y="282575"/>
                </a:lnTo>
                <a:lnTo>
                  <a:pt x="124206" y="354076"/>
                </a:lnTo>
                <a:lnTo>
                  <a:pt x="123063" y="382778"/>
                </a:lnTo>
                <a:lnTo>
                  <a:pt x="123571" y="383794"/>
                </a:lnTo>
                <a:lnTo>
                  <a:pt x="0" y="383794"/>
                </a:lnTo>
                <a:lnTo>
                  <a:pt x="166370" y="556641"/>
                </a:lnTo>
                <a:lnTo>
                  <a:pt x="338201" y="383794"/>
                </a:lnTo>
                <a:lnTo>
                  <a:pt x="200406" y="383794"/>
                </a:lnTo>
                <a:lnTo>
                  <a:pt x="200914" y="348996"/>
                </a:lnTo>
                <a:lnTo>
                  <a:pt x="212090" y="287274"/>
                </a:lnTo>
                <a:lnTo>
                  <a:pt x="235458" y="231267"/>
                </a:lnTo>
                <a:lnTo>
                  <a:pt x="269113" y="182118"/>
                </a:lnTo>
                <a:lnTo>
                  <a:pt x="311150" y="140716"/>
                </a:lnTo>
                <a:lnTo>
                  <a:pt x="360045" y="108204"/>
                </a:lnTo>
                <a:lnTo>
                  <a:pt x="413639" y="85471"/>
                </a:lnTo>
                <a:lnTo>
                  <a:pt x="470535" y="73660"/>
                </a:lnTo>
                <a:lnTo>
                  <a:pt x="499491" y="72136"/>
                </a:lnTo>
                <a:lnTo>
                  <a:pt x="528447" y="73533"/>
                </a:lnTo>
                <a:lnTo>
                  <a:pt x="585089" y="84709"/>
                </a:lnTo>
                <a:lnTo>
                  <a:pt x="638429" y="106299"/>
                </a:lnTo>
                <a:lnTo>
                  <a:pt x="687197" y="137795"/>
                </a:lnTo>
                <a:lnTo>
                  <a:pt x="729361" y="178308"/>
                </a:lnTo>
                <a:lnTo>
                  <a:pt x="763524" y="227203"/>
                </a:lnTo>
                <a:lnTo>
                  <a:pt x="787908" y="283845"/>
                </a:lnTo>
                <a:lnTo>
                  <a:pt x="800862" y="347599"/>
                </a:lnTo>
                <a:lnTo>
                  <a:pt x="802513" y="381762"/>
                </a:lnTo>
                <a:lnTo>
                  <a:pt x="800227" y="418465"/>
                </a:lnTo>
                <a:lnTo>
                  <a:pt x="782701" y="488061"/>
                </a:lnTo>
                <a:lnTo>
                  <a:pt x="751459" y="550164"/>
                </a:lnTo>
                <a:lnTo>
                  <a:pt x="710057" y="601345"/>
                </a:lnTo>
                <a:lnTo>
                  <a:pt x="654050" y="644525"/>
                </a:lnTo>
                <a:lnTo>
                  <a:pt x="593598" y="671703"/>
                </a:lnTo>
                <a:lnTo>
                  <a:pt x="532765" y="684530"/>
                </a:lnTo>
                <a:lnTo>
                  <a:pt x="503555" y="686054"/>
                </a:lnTo>
                <a:lnTo>
                  <a:pt x="418465" y="672211"/>
                </a:lnTo>
                <a:lnTo>
                  <a:pt x="352171" y="641985"/>
                </a:lnTo>
                <a:lnTo>
                  <a:pt x="309118" y="611632"/>
                </a:lnTo>
                <a:lnTo>
                  <a:pt x="293751" y="597916"/>
                </a:lnTo>
                <a:lnTo>
                  <a:pt x="238633" y="650113"/>
                </a:lnTo>
                <a:lnTo>
                  <a:pt x="272161" y="677672"/>
                </a:lnTo>
                <a:lnTo>
                  <a:pt x="304927" y="701040"/>
                </a:lnTo>
                <a:lnTo>
                  <a:pt x="340106" y="721233"/>
                </a:lnTo>
                <a:lnTo>
                  <a:pt x="413385" y="750062"/>
                </a:lnTo>
                <a:lnTo>
                  <a:pt x="499491" y="757682"/>
                </a:lnTo>
                <a:lnTo>
                  <a:pt x="535940" y="756158"/>
                </a:lnTo>
                <a:lnTo>
                  <a:pt x="605155" y="741299"/>
                </a:lnTo>
                <a:lnTo>
                  <a:pt x="666877" y="715899"/>
                </a:lnTo>
                <a:lnTo>
                  <a:pt x="717931" y="686054"/>
                </a:lnTo>
                <a:lnTo>
                  <a:pt x="754761" y="658241"/>
                </a:lnTo>
                <a:lnTo>
                  <a:pt x="785368" y="628904"/>
                </a:lnTo>
                <a:lnTo>
                  <a:pt x="810387" y="598551"/>
                </a:lnTo>
                <a:lnTo>
                  <a:pt x="845947" y="536829"/>
                </a:lnTo>
                <a:lnTo>
                  <a:pt x="865759" y="477520"/>
                </a:lnTo>
                <a:lnTo>
                  <a:pt x="874395" y="424688"/>
                </a:lnTo>
                <a:lnTo>
                  <a:pt x="876173" y="381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" name="object 17"/>
          <p:cNvGrpSpPr/>
          <p:nvPr/>
        </p:nvGrpSpPr>
        <p:grpSpPr>
          <a:xfrm>
            <a:off x="10230611" y="2255520"/>
            <a:ext cx="610870" cy="887094"/>
            <a:chOff x="10230611" y="2255520"/>
            <a:chExt cx="610870" cy="887094"/>
          </a:xfrm>
        </p:grpSpPr>
        <p:sp>
          <p:nvSpPr>
            <p:cNvPr id="56" name="object 18"/>
            <p:cNvSpPr/>
            <p:nvPr/>
          </p:nvSpPr>
          <p:spPr>
            <a:xfrm>
              <a:off x="10230611" y="2939796"/>
              <a:ext cx="610870" cy="202565"/>
            </a:xfrm>
            <a:custGeom>
              <a:avLst/>
              <a:gdLst/>
              <a:ahLst/>
              <a:cxnLst/>
              <a:rect l="l" t="t" r="r" b="b"/>
              <a:pathLst>
                <a:path w="610870" h="202564">
                  <a:moveTo>
                    <a:pt x="312801" y="0"/>
                  </a:moveTo>
                  <a:lnTo>
                    <a:pt x="260604" y="1142"/>
                  </a:lnTo>
                  <a:lnTo>
                    <a:pt x="202438" y="5968"/>
                  </a:lnTo>
                  <a:lnTo>
                    <a:pt x="148336" y="14350"/>
                  </a:lnTo>
                  <a:lnTo>
                    <a:pt x="89408" y="29717"/>
                  </a:lnTo>
                  <a:lnTo>
                    <a:pt x="39624" y="51307"/>
                  </a:lnTo>
                  <a:lnTo>
                    <a:pt x="0" y="98043"/>
                  </a:lnTo>
                  <a:lnTo>
                    <a:pt x="0" y="104648"/>
                  </a:lnTo>
                  <a:lnTo>
                    <a:pt x="27051" y="143128"/>
                  </a:lnTo>
                  <a:lnTo>
                    <a:pt x="79121" y="169290"/>
                  </a:lnTo>
                  <a:lnTo>
                    <a:pt x="135763" y="185546"/>
                  </a:lnTo>
                  <a:lnTo>
                    <a:pt x="188468" y="194944"/>
                  </a:lnTo>
                  <a:lnTo>
                    <a:pt x="245745" y="200659"/>
                  </a:lnTo>
                  <a:lnTo>
                    <a:pt x="305308" y="202564"/>
                  </a:lnTo>
                  <a:lnTo>
                    <a:pt x="312801" y="202564"/>
                  </a:lnTo>
                  <a:lnTo>
                    <a:pt x="379603" y="199516"/>
                  </a:lnTo>
                  <a:lnTo>
                    <a:pt x="435864" y="192912"/>
                  </a:lnTo>
                  <a:lnTo>
                    <a:pt x="493268" y="181228"/>
                  </a:lnTo>
                  <a:lnTo>
                    <a:pt x="546100" y="163575"/>
                  </a:lnTo>
                  <a:lnTo>
                    <a:pt x="594614" y="133857"/>
                  </a:lnTo>
                  <a:lnTo>
                    <a:pt x="610743" y="104648"/>
                  </a:lnTo>
                  <a:lnTo>
                    <a:pt x="610743" y="98043"/>
                  </a:lnTo>
                  <a:lnTo>
                    <a:pt x="563372" y="47116"/>
                  </a:lnTo>
                  <a:lnTo>
                    <a:pt x="510413" y="26288"/>
                  </a:lnTo>
                  <a:lnTo>
                    <a:pt x="455930" y="13207"/>
                  </a:lnTo>
                  <a:lnTo>
                    <a:pt x="401193" y="5079"/>
                  </a:lnTo>
                  <a:lnTo>
                    <a:pt x="342773" y="762"/>
                  </a:lnTo>
                  <a:lnTo>
                    <a:pt x="31280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9"/>
            <p:cNvSpPr/>
            <p:nvPr/>
          </p:nvSpPr>
          <p:spPr>
            <a:xfrm>
              <a:off x="10254996" y="2255519"/>
              <a:ext cx="562610" cy="786130"/>
            </a:xfrm>
            <a:custGeom>
              <a:avLst/>
              <a:gdLst/>
              <a:ahLst/>
              <a:cxnLst/>
              <a:rect l="l" t="t" r="r" b="b"/>
              <a:pathLst>
                <a:path w="562609" h="786130">
                  <a:moveTo>
                    <a:pt x="562102" y="284480"/>
                  </a:moveTo>
                  <a:lnTo>
                    <a:pt x="555879" y="221742"/>
                  </a:lnTo>
                  <a:lnTo>
                    <a:pt x="535686" y="161671"/>
                  </a:lnTo>
                  <a:lnTo>
                    <a:pt x="501777" y="106934"/>
                  </a:lnTo>
                  <a:lnTo>
                    <a:pt x="455295" y="60325"/>
                  </a:lnTo>
                  <a:lnTo>
                    <a:pt x="426339" y="40462"/>
                  </a:lnTo>
                  <a:lnTo>
                    <a:pt x="426339" y="276098"/>
                  </a:lnTo>
                  <a:lnTo>
                    <a:pt x="422402" y="309372"/>
                  </a:lnTo>
                  <a:lnTo>
                    <a:pt x="394335" y="366776"/>
                  </a:lnTo>
                  <a:lnTo>
                    <a:pt x="344932" y="406273"/>
                  </a:lnTo>
                  <a:lnTo>
                    <a:pt x="281051" y="421005"/>
                  </a:lnTo>
                  <a:lnTo>
                    <a:pt x="247777" y="417195"/>
                  </a:lnTo>
                  <a:lnTo>
                    <a:pt x="190119" y="389255"/>
                  </a:lnTo>
                  <a:lnTo>
                    <a:pt x="150495" y="339852"/>
                  </a:lnTo>
                  <a:lnTo>
                    <a:pt x="135763" y="276098"/>
                  </a:lnTo>
                  <a:lnTo>
                    <a:pt x="139573" y="242824"/>
                  </a:lnTo>
                  <a:lnTo>
                    <a:pt x="167640" y="185420"/>
                  </a:lnTo>
                  <a:lnTo>
                    <a:pt x="217170" y="145796"/>
                  </a:lnTo>
                  <a:lnTo>
                    <a:pt x="281051" y="131064"/>
                  </a:lnTo>
                  <a:lnTo>
                    <a:pt x="314325" y="134874"/>
                  </a:lnTo>
                  <a:lnTo>
                    <a:pt x="371856" y="162941"/>
                  </a:lnTo>
                  <a:lnTo>
                    <a:pt x="411480" y="212344"/>
                  </a:lnTo>
                  <a:lnTo>
                    <a:pt x="426339" y="276098"/>
                  </a:lnTo>
                  <a:lnTo>
                    <a:pt x="426339" y="40462"/>
                  </a:lnTo>
                  <a:lnTo>
                    <a:pt x="372110" y="15113"/>
                  </a:lnTo>
                  <a:lnTo>
                    <a:pt x="311785" y="1651"/>
                  </a:lnTo>
                  <a:lnTo>
                    <a:pt x="281051" y="0"/>
                  </a:lnTo>
                  <a:lnTo>
                    <a:pt x="250317" y="1651"/>
                  </a:lnTo>
                  <a:lnTo>
                    <a:pt x="189865" y="15113"/>
                  </a:lnTo>
                  <a:lnTo>
                    <a:pt x="133096" y="41910"/>
                  </a:lnTo>
                  <a:lnTo>
                    <a:pt x="82296" y="82169"/>
                  </a:lnTo>
                  <a:lnTo>
                    <a:pt x="41656" y="133477"/>
                  </a:lnTo>
                  <a:lnTo>
                    <a:pt x="14605" y="191262"/>
                  </a:lnTo>
                  <a:lnTo>
                    <a:pt x="1397" y="252857"/>
                  </a:lnTo>
                  <a:lnTo>
                    <a:pt x="0" y="284480"/>
                  </a:lnTo>
                  <a:lnTo>
                    <a:pt x="2159" y="315976"/>
                  </a:lnTo>
                  <a:lnTo>
                    <a:pt x="17399" y="377952"/>
                  </a:lnTo>
                  <a:lnTo>
                    <a:pt x="47244" y="436118"/>
                  </a:lnTo>
                  <a:lnTo>
                    <a:pt x="281051" y="786130"/>
                  </a:lnTo>
                  <a:lnTo>
                    <a:pt x="514858" y="436118"/>
                  </a:lnTo>
                  <a:lnTo>
                    <a:pt x="523748" y="421005"/>
                  </a:lnTo>
                  <a:lnTo>
                    <a:pt x="531622" y="407670"/>
                  </a:lnTo>
                  <a:lnTo>
                    <a:pt x="544703" y="377952"/>
                  </a:lnTo>
                  <a:lnTo>
                    <a:pt x="554101" y="347218"/>
                  </a:lnTo>
                  <a:lnTo>
                    <a:pt x="559816" y="315976"/>
                  </a:lnTo>
                  <a:lnTo>
                    <a:pt x="562102" y="284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20"/>
          <p:cNvSpPr txBox="1"/>
          <p:nvPr/>
        </p:nvSpPr>
        <p:spPr>
          <a:xfrm>
            <a:off x="3483990" y="3510788"/>
            <a:ext cx="2459990" cy="14992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130"/>
              </a:spcBef>
            </a:pPr>
            <a:r>
              <a:rPr sz="1300" spc="25" dirty="0">
                <a:solidFill>
                  <a:srgbClr val="FCF9F9"/>
                </a:solidFill>
                <a:latin typeface="Trebuchet MS"/>
                <a:cs typeface="Trebuchet MS"/>
              </a:rPr>
              <a:t>ARAŞTIRMANIN</a:t>
            </a:r>
            <a:r>
              <a:rPr sz="1300" spc="65" dirty="0">
                <a:solidFill>
                  <a:srgbClr val="FCF9F9"/>
                </a:solidFill>
                <a:latin typeface="Trebuchet MS"/>
                <a:cs typeface="Trebuchet MS"/>
              </a:rPr>
              <a:t> </a:t>
            </a:r>
            <a:r>
              <a:rPr sz="1300" spc="20" dirty="0">
                <a:solidFill>
                  <a:srgbClr val="FCF9F9"/>
                </a:solidFill>
                <a:latin typeface="Trebuchet MS"/>
                <a:cs typeface="Trebuchet MS"/>
              </a:rPr>
              <a:t>AMACI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rebuchet MS"/>
              <a:cs typeface="Trebuchet MS"/>
            </a:endParaRPr>
          </a:p>
          <a:p>
            <a:pPr marL="226060" marR="214629" indent="101600">
              <a:lnSpc>
                <a:spcPct val="100000"/>
              </a:lnSpc>
            </a:pPr>
            <a:r>
              <a:rPr sz="1200" spc="60" dirty="0">
                <a:solidFill>
                  <a:srgbClr val="FFF9F9"/>
                </a:solidFill>
                <a:latin typeface="Lucida Sans Unicode"/>
                <a:cs typeface="Lucida Sans Unicode"/>
              </a:rPr>
              <a:t>2024</a:t>
            </a:r>
            <a:r>
              <a:rPr sz="1200" spc="15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55" dirty="0">
                <a:solidFill>
                  <a:srgbClr val="FFF9F9"/>
                </a:solidFill>
                <a:latin typeface="Lucida Sans Unicode"/>
                <a:cs typeface="Lucida Sans Unicode"/>
              </a:rPr>
              <a:t>Yılı</a:t>
            </a:r>
            <a:r>
              <a:rPr sz="1200" spc="15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60" dirty="0">
                <a:solidFill>
                  <a:srgbClr val="FFF9F9"/>
                </a:solidFill>
                <a:latin typeface="Lucida Sans Unicode"/>
                <a:cs typeface="Lucida Sans Unicode"/>
              </a:rPr>
              <a:t>Mart</a:t>
            </a:r>
            <a:r>
              <a:rPr sz="1200" spc="13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rgbClr val="FFF9F9"/>
                </a:solidFill>
                <a:latin typeface="Lucida Sans Unicode"/>
                <a:cs typeface="Lucida Sans Unicode"/>
              </a:rPr>
              <a:t>Ayında </a:t>
            </a:r>
            <a:r>
              <a:rPr sz="1200" spc="70" dirty="0">
                <a:solidFill>
                  <a:srgbClr val="FFF9F9"/>
                </a:solidFill>
                <a:latin typeface="Lucida Sans Unicode"/>
                <a:cs typeface="Lucida Sans Unicode"/>
              </a:rPr>
              <a:t> Yapılacak</a:t>
            </a:r>
            <a:r>
              <a:rPr sz="1200" spc="114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rgbClr val="FFF9F9"/>
                </a:solidFill>
                <a:latin typeface="Lucida Sans Unicode"/>
                <a:cs typeface="Lucida Sans Unicode"/>
              </a:rPr>
              <a:t>Yerel</a:t>
            </a:r>
            <a:r>
              <a:rPr sz="1200" spc="10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70" dirty="0">
                <a:solidFill>
                  <a:srgbClr val="FFF9F9"/>
                </a:solidFill>
                <a:latin typeface="Lucida Sans Unicode"/>
                <a:cs typeface="Lucida Sans Unicode"/>
              </a:rPr>
              <a:t>Belediye </a:t>
            </a:r>
            <a:r>
              <a:rPr sz="1200" spc="-36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70" dirty="0">
                <a:solidFill>
                  <a:srgbClr val="FFF9F9"/>
                </a:solidFill>
                <a:latin typeface="Lucida Sans Unicode"/>
                <a:cs typeface="Lucida Sans Unicode"/>
              </a:rPr>
              <a:t>Seçimleri</a:t>
            </a:r>
            <a:r>
              <a:rPr sz="1200" spc="12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60" dirty="0">
                <a:solidFill>
                  <a:srgbClr val="FFF9F9"/>
                </a:solidFill>
                <a:latin typeface="Lucida Sans Unicode"/>
                <a:cs typeface="Lucida Sans Unicode"/>
              </a:rPr>
              <a:t>için</a:t>
            </a:r>
            <a:r>
              <a:rPr sz="1200" spc="14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70" dirty="0">
                <a:solidFill>
                  <a:srgbClr val="FFF9F9"/>
                </a:solidFill>
                <a:latin typeface="Lucida Sans Unicode"/>
                <a:cs typeface="Lucida Sans Unicode"/>
              </a:rPr>
              <a:t>İstanbul</a:t>
            </a:r>
            <a:endParaRPr sz="1200">
              <a:latin typeface="Lucida Sans Unicode"/>
              <a:cs typeface="Lucida Sans Unicode"/>
            </a:endParaRPr>
          </a:p>
          <a:p>
            <a:pPr marL="12065" marR="5080" algn="ctr">
              <a:lnSpc>
                <a:spcPct val="100000"/>
              </a:lnSpc>
            </a:pPr>
            <a:r>
              <a:rPr sz="1200" spc="70" dirty="0">
                <a:solidFill>
                  <a:srgbClr val="FFF9F9"/>
                </a:solidFill>
                <a:latin typeface="Lucida Sans Unicode"/>
                <a:cs typeface="Lucida Sans Unicode"/>
              </a:rPr>
              <a:t>Seçmeninin</a:t>
            </a:r>
            <a:r>
              <a:rPr sz="1200" spc="15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70" dirty="0">
                <a:solidFill>
                  <a:srgbClr val="FFF9F9"/>
                </a:solidFill>
                <a:latin typeface="Lucida Sans Unicode"/>
                <a:cs typeface="Lucida Sans Unicode"/>
              </a:rPr>
              <a:t>tercihlerini</a:t>
            </a:r>
            <a:r>
              <a:rPr sz="1200" spc="14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60" dirty="0">
                <a:solidFill>
                  <a:srgbClr val="FFF9F9"/>
                </a:solidFill>
                <a:latin typeface="Lucida Sans Unicode"/>
                <a:cs typeface="Lucida Sans Unicode"/>
              </a:rPr>
              <a:t>ölçüp </a:t>
            </a:r>
            <a:r>
              <a:rPr sz="1200" spc="-36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70" dirty="0">
                <a:solidFill>
                  <a:srgbClr val="FFF9F9"/>
                </a:solidFill>
                <a:latin typeface="Lucida Sans Unicode"/>
                <a:cs typeface="Lucida Sans Unicode"/>
              </a:rPr>
              <a:t>İstanbul</a:t>
            </a:r>
            <a:r>
              <a:rPr sz="1200" spc="16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rgbClr val="FFF9F9"/>
                </a:solidFill>
                <a:latin typeface="Lucida Sans Unicode"/>
                <a:cs typeface="Lucida Sans Unicode"/>
              </a:rPr>
              <a:t>Seçmeni</a:t>
            </a:r>
            <a:r>
              <a:rPr sz="1200" spc="15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50" dirty="0">
                <a:solidFill>
                  <a:srgbClr val="FFF9F9"/>
                </a:solidFill>
                <a:latin typeface="Lucida Sans Unicode"/>
                <a:cs typeface="Lucida Sans Unicode"/>
              </a:rPr>
              <a:t>ile</a:t>
            </a:r>
            <a:endParaRPr sz="1200">
              <a:latin typeface="Lucida Sans Unicode"/>
              <a:cs typeface="Lucida Sans Unicode"/>
            </a:endParaRPr>
          </a:p>
          <a:p>
            <a:pPr marL="5080" algn="ctr">
              <a:lnSpc>
                <a:spcPct val="100000"/>
              </a:lnSpc>
            </a:pPr>
            <a:r>
              <a:rPr sz="1200" spc="65" dirty="0">
                <a:solidFill>
                  <a:srgbClr val="FFF9F9"/>
                </a:solidFill>
                <a:latin typeface="Lucida Sans Unicode"/>
                <a:cs typeface="Lucida Sans Unicode"/>
              </a:rPr>
              <a:t>paylaşmak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59" name="object 21"/>
          <p:cNvSpPr txBox="1"/>
          <p:nvPr/>
        </p:nvSpPr>
        <p:spPr>
          <a:xfrm>
            <a:off x="6763004" y="3478148"/>
            <a:ext cx="170370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25" dirty="0">
                <a:solidFill>
                  <a:srgbClr val="FCF9F9"/>
                </a:solidFill>
                <a:latin typeface="Trebuchet MS"/>
                <a:cs typeface="Trebuchet MS"/>
              </a:rPr>
              <a:t>ARAŞTIRMANIN</a:t>
            </a:r>
            <a:r>
              <a:rPr sz="1300" spc="105" dirty="0">
                <a:solidFill>
                  <a:srgbClr val="FCF9F9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FCF9F9"/>
                </a:solidFill>
                <a:latin typeface="Trebuchet MS"/>
                <a:cs typeface="Trebuchet MS"/>
              </a:rPr>
              <a:t>TARİHİ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60" name="object 22"/>
          <p:cNvSpPr txBox="1"/>
          <p:nvPr/>
        </p:nvSpPr>
        <p:spPr>
          <a:xfrm>
            <a:off x="9550145" y="3478148"/>
            <a:ext cx="188341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15" dirty="0">
                <a:solidFill>
                  <a:srgbClr val="FCF9F9"/>
                </a:solidFill>
                <a:latin typeface="Trebuchet MS"/>
                <a:cs typeface="Trebuchet MS"/>
              </a:rPr>
              <a:t>ARAŞTIRMA’NIN</a:t>
            </a:r>
            <a:r>
              <a:rPr sz="1300" spc="-5" dirty="0">
                <a:solidFill>
                  <a:srgbClr val="FCF9F9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FCF9F9"/>
                </a:solidFill>
                <a:latin typeface="Trebuchet MS"/>
                <a:cs typeface="Trebuchet MS"/>
              </a:rPr>
              <a:t>BÖLGESİ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61" name="object 23"/>
          <p:cNvSpPr txBox="1"/>
          <p:nvPr/>
        </p:nvSpPr>
        <p:spPr>
          <a:xfrm>
            <a:off x="307847" y="2842260"/>
            <a:ext cx="2743200" cy="272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L="612775">
              <a:lnSpc>
                <a:spcPct val="100000"/>
              </a:lnSpc>
            </a:pPr>
            <a:r>
              <a:rPr sz="1300" spc="25" dirty="0">
                <a:solidFill>
                  <a:srgbClr val="FCF9F9"/>
                </a:solidFill>
                <a:latin typeface="Trebuchet MS"/>
                <a:cs typeface="Trebuchet MS"/>
              </a:rPr>
              <a:t>ARAŞTIRMANIN</a:t>
            </a:r>
            <a:r>
              <a:rPr sz="1300" spc="100" dirty="0">
                <a:solidFill>
                  <a:srgbClr val="FCF9F9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CF9F9"/>
                </a:solidFill>
                <a:latin typeface="Trebuchet MS"/>
                <a:cs typeface="Trebuchet MS"/>
              </a:rPr>
              <a:t>ADI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rebuchet MS"/>
              <a:cs typeface="Trebuchet MS"/>
            </a:endParaRPr>
          </a:p>
          <a:p>
            <a:pPr marR="8255" algn="ctr">
              <a:lnSpc>
                <a:spcPct val="100000"/>
              </a:lnSpc>
            </a:pPr>
            <a:r>
              <a:rPr sz="1200" spc="120" dirty="0">
                <a:solidFill>
                  <a:srgbClr val="FFF9F9"/>
                </a:solidFill>
                <a:latin typeface="Lucida Sans Unicode"/>
                <a:cs typeface="Lucida Sans Unicode"/>
              </a:rPr>
              <a:t>İstanbul</a:t>
            </a:r>
            <a:r>
              <a:rPr sz="1200" spc="24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110" dirty="0">
                <a:solidFill>
                  <a:srgbClr val="FFF9F9"/>
                </a:solidFill>
                <a:latin typeface="Lucida Sans Unicode"/>
                <a:cs typeface="Lucida Sans Unicode"/>
              </a:rPr>
              <a:t>Yerel</a:t>
            </a:r>
            <a:endParaRPr sz="1200">
              <a:latin typeface="Lucida Sans Unicode"/>
              <a:cs typeface="Lucida Sans Unicode"/>
            </a:endParaRPr>
          </a:p>
          <a:p>
            <a:pPr marL="534670" marR="543560" indent="-2540" algn="ctr">
              <a:lnSpc>
                <a:spcPct val="114999"/>
              </a:lnSpc>
              <a:spcBef>
                <a:spcPts val="5"/>
              </a:spcBef>
            </a:pPr>
            <a:r>
              <a:rPr sz="1200" spc="110" dirty="0">
                <a:solidFill>
                  <a:srgbClr val="FFF9F9"/>
                </a:solidFill>
                <a:latin typeface="Lucida Sans Unicode"/>
                <a:cs typeface="Lucida Sans Unicode"/>
              </a:rPr>
              <a:t>Seçim</a:t>
            </a:r>
            <a:r>
              <a:rPr sz="1200" spc="22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125" dirty="0">
                <a:solidFill>
                  <a:srgbClr val="FFF9F9"/>
                </a:solidFill>
                <a:latin typeface="Lucida Sans Unicode"/>
                <a:cs typeface="Lucida Sans Unicode"/>
              </a:rPr>
              <a:t>Araştırması </a:t>
            </a:r>
            <a:r>
              <a:rPr sz="1200" spc="-36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Lucida Sans Unicode"/>
                <a:cs typeface="Lucida Sans Unicode"/>
              </a:rPr>
              <a:t>Son</a:t>
            </a:r>
            <a:r>
              <a:rPr sz="1200" spc="2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Siyasi</a:t>
            </a:r>
            <a:r>
              <a:rPr sz="1200" spc="2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Durum»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62" name="object 25"/>
          <p:cNvSpPr txBox="1"/>
          <p:nvPr/>
        </p:nvSpPr>
        <p:spPr>
          <a:xfrm>
            <a:off x="6705727" y="3960114"/>
            <a:ext cx="185038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 marR="5080" indent="-40005">
              <a:lnSpc>
                <a:spcPct val="150000"/>
              </a:lnSpc>
              <a:spcBef>
                <a:spcPts val="100"/>
              </a:spcBef>
            </a:pPr>
            <a:r>
              <a:rPr sz="1200" spc="95" dirty="0">
                <a:solidFill>
                  <a:srgbClr val="FFF9F9"/>
                </a:solidFill>
                <a:latin typeface="Lucida Sans Unicode"/>
                <a:cs typeface="Lucida Sans Unicode"/>
              </a:rPr>
              <a:t>S</a:t>
            </a:r>
            <a:r>
              <a:rPr sz="1200" spc="90" dirty="0">
                <a:solidFill>
                  <a:srgbClr val="FFF9F9"/>
                </a:solidFill>
                <a:latin typeface="Lucida Sans Unicode"/>
                <a:cs typeface="Lucida Sans Unicode"/>
              </a:rPr>
              <a:t>ah</a:t>
            </a:r>
            <a:r>
              <a:rPr sz="1200" dirty="0">
                <a:solidFill>
                  <a:srgbClr val="FFF9F9"/>
                </a:solidFill>
                <a:latin typeface="Lucida Sans Unicode"/>
                <a:cs typeface="Lucida Sans Unicode"/>
              </a:rPr>
              <a:t>a</a:t>
            </a:r>
            <a:r>
              <a:rPr sz="1200" spc="16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90" dirty="0">
                <a:solidFill>
                  <a:srgbClr val="FFF9F9"/>
                </a:solidFill>
                <a:latin typeface="Lucida Sans Unicode"/>
                <a:cs typeface="Lucida Sans Unicode"/>
              </a:rPr>
              <a:t>ça</a:t>
            </a:r>
            <a:r>
              <a:rPr sz="1200" spc="95" dirty="0">
                <a:solidFill>
                  <a:srgbClr val="FFF9F9"/>
                </a:solidFill>
                <a:latin typeface="Lucida Sans Unicode"/>
                <a:cs typeface="Lucida Sans Unicode"/>
              </a:rPr>
              <a:t>lış</a:t>
            </a:r>
            <a:r>
              <a:rPr sz="1200" spc="90" dirty="0">
                <a:solidFill>
                  <a:srgbClr val="FFF9F9"/>
                </a:solidFill>
                <a:latin typeface="Lucida Sans Unicode"/>
                <a:cs typeface="Lucida Sans Unicode"/>
              </a:rPr>
              <a:t>ma</a:t>
            </a:r>
            <a:r>
              <a:rPr sz="1200" spc="95" dirty="0">
                <a:solidFill>
                  <a:srgbClr val="FFF9F9"/>
                </a:solidFill>
                <a:latin typeface="Lucida Sans Unicode"/>
                <a:cs typeface="Lucida Sans Unicode"/>
              </a:rPr>
              <a:t>s</a:t>
            </a:r>
            <a:r>
              <a:rPr sz="1200" dirty="0">
                <a:solidFill>
                  <a:srgbClr val="FFF9F9"/>
                </a:solidFill>
                <a:latin typeface="Lucida Sans Unicode"/>
                <a:cs typeface="Lucida Sans Unicode"/>
              </a:rPr>
              <a:t>ı</a:t>
            </a:r>
            <a:r>
              <a:rPr sz="1200" spc="14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90" dirty="0">
                <a:solidFill>
                  <a:srgbClr val="FFF9F9"/>
                </a:solidFill>
                <a:latin typeface="Lucida Sans Unicode"/>
                <a:cs typeface="Lucida Sans Unicode"/>
              </a:rPr>
              <a:t>1</a:t>
            </a:r>
            <a:r>
              <a:rPr sz="1200" dirty="0">
                <a:solidFill>
                  <a:srgbClr val="FFF9F9"/>
                </a:solidFill>
                <a:latin typeface="Lucida Sans Unicode"/>
                <a:cs typeface="Lucida Sans Unicode"/>
              </a:rPr>
              <a:t>1</a:t>
            </a:r>
            <a:r>
              <a:rPr sz="1200" spc="-27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95" dirty="0">
                <a:solidFill>
                  <a:srgbClr val="FFF9F9"/>
                </a:solidFill>
                <a:latin typeface="Lucida Sans Unicode"/>
                <a:cs typeface="Lucida Sans Unicode"/>
              </a:rPr>
              <a:t>-</a:t>
            </a:r>
            <a:r>
              <a:rPr sz="1200" spc="90" dirty="0">
                <a:solidFill>
                  <a:srgbClr val="FFF9F9"/>
                </a:solidFill>
                <a:latin typeface="Lucida Sans Unicode"/>
                <a:cs typeface="Lucida Sans Unicode"/>
              </a:rPr>
              <a:t>17  </a:t>
            </a:r>
            <a:r>
              <a:rPr sz="1200" spc="75" dirty="0">
                <a:solidFill>
                  <a:srgbClr val="FFF9F9"/>
                </a:solidFill>
                <a:latin typeface="Lucida Sans Unicode"/>
                <a:cs typeface="Lucida Sans Unicode"/>
              </a:rPr>
              <a:t>Aralık</a:t>
            </a:r>
            <a:r>
              <a:rPr sz="1200" spc="114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rgbClr val="FFF9F9"/>
                </a:solidFill>
                <a:latin typeface="Lucida Sans Unicode"/>
                <a:cs typeface="Lucida Sans Unicode"/>
              </a:rPr>
              <a:t>2023</a:t>
            </a:r>
            <a:r>
              <a:rPr sz="1200" spc="15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80" dirty="0">
                <a:solidFill>
                  <a:srgbClr val="FFF9F9"/>
                </a:solidFill>
                <a:latin typeface="Lucida Sans Unicode"/>
                <a:cs typeface="Lucida Sans Unicode"/>
              </a:rPr>
              <a:t>tarihleri </a:t>
            </a:r>
            <a:r>
              <a:rPr sz="1200" spc="8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80" dirty="0">
                <a:solidFill>
                  <a:srgbClr val="FFF9F9"/>
                </a:solidFill>
                <a:latin typeface="Lucida Sans Unicode"/>
                <a:cs typeface="Lucida Sans Unicode"/>
              </a:rPr>
              <a:t>arasında</a:t>
            </a:r>
            <a:r>
              <a:rPr sz="1200" spc="8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80" dirty="0">
                <a:solidFill>
                  <a:srgbClr val="FFF9F9"/>
                </a:solidFill>
                <a:latin typeface="Lucida Sans Unicode"/>
                <a:cs typeface="Lucida Sans Unicode"/>
              </a:rPr>
              <a:t>yapılmıştır.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63" name="object 26"/>
          <p:cNvSpPr txBox="1"/>
          <p:nvPr/>
        </p:nvSpPr>
        <p:spPr>
          <a:xfrm>
            <a:off x="9404350" y="3979291"/>
            <a:ext cx="2247265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0855" marR="5080" indent="-478790">
              <a:lnSpc>
                <a:spcPct val="114999"/>
              </a:lnSpc>
              <a:spcBef>
                <a:spcPts val="100"/>
              </a:spcBef>
            </a:pPr>
            <a:r>
              <a:rPr sz="1200" spc="60" dirty="0">
                <a:solidFill>
                  <a:srgbClr val="FFF9F9"/>
                </a:solidFill>
                <a:latin typeface="Lucida Sans Unicode"/>
                <a:cs typeface="Lucida Sans Unicode"/>
              </a:rPr>
              <a:t>Araştırmaya</a:t>
            </a:r>
            <a:r>
              <a:rPr sz="1200" spc="9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60" dirty="0">
                <a:solidFill>
                  <a:srgbClr val="FFF9F9"/>
                </a:solidFill>
                <a:latin typeface="Lucida Sans Unicode"/>
                <a:cs typeface="Lucida Sans Unicode"/>
              </a:rPr>
              <a:t>İstanbul’un</a:t>
            </a:r>
            <a:r>
              <a:rPr sz="1200" spc="12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30" dirty="0">
                <a:solidFill>
                  <a:srgbClr val="FFF9F9"/>
                </a:solidFill>
                <a:latin typeface="Lucida Sans Unicode"/>
                <a:cs typeface="Lucida Sans Unicode"/>
              </a:rPr>
              <a:t>39 </a:t>
            </a:r>
            <a:r>
              <a:rPr sz="1200" spc="-36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60" dirty="0">
                <a:solidFill>
                  <a:srgbClr val="FFF9F9"/>
                </a:solidFill>
                <a:latin typeface="Lucida Sans Unicode"/>
                <a:cs typeface="Lucida Sans Unicode"/>
              </a:rPr>
              <a:t>ilçesinden</a:t>
            </a:r>
            <a:r>
              <a:rPr sz="1200" spc="9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55" dirty="0">
                <a:solidFill>
                  <a:srgbClr val="FFF9F9"/>
                </a:solidFill>
                <a:latin typeface="Lucida Sans Unicode"/>
                <a:cs typeface="Lucida Sans Unicode"/>
              </a:rPr>
              <a:t>Katılım</a:t>
            </a:r>
            <a:endParaRPr sz="1200">
              <a:latin typeface="Lucida Sans Unicode"/>
              <a:cs typeface="Lucida Sans Unicode"/>
            </a:endParaRPr>
          </a:p>
          <a:p>
            <a:pPr marL="687705">
              <a:lnSpc>
                <a:spcPct val="100000"/>
              </a:lnSpc>
              <a:spcBef>
                <a:spcPts val="215"/>
              </a:spcBef>
            </a:pPr>
            <a:r>
              <a:rPr sz="1200" spc="60" dirty="0">
                <a:solidFill>
                  <a:srgbClr val="FFF9F9"/>
                </a:solidFill>
                <a:latin typeface="Lucida Sans Unicode"/>
                <a:cs typeface="Lucida Sans Unicode"/>
              </a:rPr>
              <a:t>sağlanmıştır.</a:t>
            </a:r>
            <a:endParaRPr sz="1200">
              <a:latin typeface="Lucida Sans Unicode"/>
              <a:cs typeface="Lucida Sans Unicode"/>
            </a:endParaRPr>
          </a:p>
        </p:txBody>
      </p:sp>
      <p:pic>
        <p:nvPicPr>
          <p:cNvPr id="64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0208" y="5567229"/>
            <a:ext cx="2749296" cy="292608"/>
          </a:xfrm>
          <a:prstGeom prst="rect">
            <a:avLst/>
          </a:prstGeom>
        </p:spPr>
      </p:pic>
      <p:pic>
        <p:nvPicPr>
          <p:cNvPr id="65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13164" y="5553051"/>
            <a:ext cx="2749296" cy="292608"/>
          </a:xfrm>
          <a:prstGeom prst="rect">
            <a:avLst/>
          </a:prstGeom>
        </p:spPr>
      </p:pic>
      <p:pic>
        <p:nvPicPr>
          <p:cNvPr id="6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1472" y="5548913"/>
            <a:ext cx="2749296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5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6"/>
          <p:cNvSpPr txBox="1"/>
          <p:nvPr/>
        </p:nvSpPr>
        <p:spPr>
          <a:xfrm>
            <a:off x="82296" y="616123"/>
            <a:ext cx="12192000" cy="693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tr-TR" sz="4000" b="1" dirty="0" smtClean="0">
                <a:solidFill>
                  <a:srgbClr val="002060"/>
                </a:solidFill>
                <a:latin typeface="Montserrat Classic Bold"/>
              </a:rPr>
              <a:t>ARAŞTIRMANIN KİMLİĞİ</a:t>
            </a:r>
            <a:endParaRPr lang="en-US" sz="4000" b="1" dirty="0">
              <a:solidFill>
                <a:srgbClr val="002060"/>
              </a:solidFill>
              <a:latin typeface="Montserrat Classic Bold"/>
            </a:endParaRPr>
          </a:p>
        </p:txBody>
      </p:sp>
      <p:grpSp>
        <p:nvGrpSpPr>
          <p:cNvPr id="26" name="Grup 25"/>
          <p:cNvGrpSpPr/>
          <p:nvPr/>
        </p:nvGrpSpPr>
        <p:grpSpPr>
          <a:xfrm>
            <a:off x="-4294" y="6116124"/>
            <a:ext cx="12196293" cy="741876"/>
            <a:chOff x="-4293" y="6116124"/>
            <a:chExt cx="12192000" cy="741876"/>
          </a:xfrm>
        </p:grpSpPr>
        <p:sp>
          <p:nvSpPr>
            <p:cNvPr id="32" name="Dikdörtgen 31"/>
            <p:cNvSpPr/>
            <p:nvPr/>
          </p:nvSpPr>
          <p:spPr>
            <a:xfrm>
              <a:off x="-4293" y="6116124"/>
              <a:ext cx="12192000" cy="741876"/>
            </a:xfrm>
            <a:prstGeom prst="rect">
              <a:avLst/>
            </a:prstGeom>
            <a:solidFill>
              <a:srgbClr val="252F4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252F4E"/>
                </a:solidFill>
              </a:endParaRPr>
            </a:p>
          </p:txBody>
        </p:sp>
        <p:pic>
          <p:nvPicPr>
            <p:cNvPr id="33" name="Resim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51" y="6138915"/>
              <a:ext cx="1097838" cy="690508"/>
            </a:xfrm>
            <a:prstGeom prst="rect">
              <a:avLst/>
            </a:prstGeom>
          </p:spPr>
        </p:pic>
        <p:sp>
          <p:nvSpPr>
            <p:cNvPr id="34" name="Slayt Numarası Yer Tutucusu 8"/>
            <p:cNvSpPr txBox="1">
              <a:spLocks/>
            </p:cNvSpPr>
            <p:nvPr/>
          </p:nvSpPr>
          <p:spPr>
            <a:xfrm>
              <a:off x="11201400" y="6287418"/>
              <a:ext cx="792480" cy="39928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A8D9AD5-F248-4919-864A-CFD76CC027D6}" type="slidenum">
                <a:rPr lang="tr-TR" sz="2000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pPr algn="r"/>
                <a:t>3</a:t>
              </a:fld>
              <a:endParaRPr lang="tr-TR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Slayt Numarası Yer Tutucusu 8"/>
            <p:cNvSpPr txBox="1">
              <a:spLocks/>
            </p:cNvSpPr>
            <p:nvPr/>
          </p:nvSpPr>
          <p:spPr>
            <a:xfrm>
              <a:off x="2132848" y="6246425"/>
              <a:ext cx="8305800" cy="4754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lang="tr-TR" sz="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2000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İSTANBUL Yerel Seçim Araştırması Son Siyasi Durum</a:t>
              </a:r>
              <a:endParaRPr lang="tr-TR" sz="2000" b="1" dirty="0">
                <a:solidFill>
                  <a:srgbClr val="FFFF00"/>
                </a:solidFill>
                <a:latin typeface="Swis721 BT" panose="020B0504020202020204" pitchFamily="34" charset="0"/>
              </a:endParaRPr>
            </a:p>
          </p:txBody>
        </p:sp>
      </p:grpSp>
      <p:sp>
        <p:nvSpPr>
          <p:cNvPr id="27" name="object 2"/>
          <p:cNvSpPr/>
          <p:nvPr/>
        </p:nvSpPr>
        <p:spPr>
          <a:xfrm>
            <a:off x="0" y="3726179"/>
            <a:ext cx="1762125" cy="45720"/>
          </a:xfrm>
          <a:custGeom>
            <a:avLst/>
            <a:gdLst/>
            <a:ahLst/>
            <a:cxnLst/>
            <a:rect l="l" t="t" r="r" b="b"/>
            <a:pathLst>
              <a:path w="1762125" h="45720">
                <a:moveTo>
                  <a:pt x="1761744" y="0"/>
                </a:moveTo>
                <a:lnTo>
                  <a:pt x="0" y="0"/>
                </a:lnTo>
                <a:lnTo>
                  <a:pt x="0" y="45720"/>
                </a:lnTo>
                <a:lnTo>
                  <a:pt x="1761744" y="45720"/>
                </a:lnTo>
                <a:lnTo>
                  <a:pt x="1761744" y="0"/>
                </a:lnTo>
                <a:close/>
              </a:path>
            </a:pathLst>
          </a:custGeom>
          <a:solidFill>
            <a:srgbClr val="77B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3"/>
          <p:cNvGrpSpPr/>
          <p:nvPr/>
        </p:nvGrpSpPr>
        <p:grpSpPr>
          <a:xfrm>
            <a:off x="3247644" y="2121407"/>
            <a:ext cx="2752090" cy="3700779"/>
            <a:chOff x="3247644" y="2121407"/>
            <a:chExt cx="2752090" cy="3700779"/>
          </a:xfrm>
        </p:grpSpPr>
        <p:pic>
          <p:nvPicPr>
            <p:cNvPr id="29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7644" y="5530595"/>
              <a:ext cx="2749296" cy="291084"/>
            </a:xfrm>
            <a:prstGeom prst="rect">
              <a:avLst/>
            </a:prstGeom>
          </p:spPr>
        </p:pic>
        <p:sp>
          <p:nvSpPr>
            <p:cNvPr id="30" name="object 5"/>
            <p:cNvSpPr/>
            <p:nvPr/>
          </p:nvSpPr>
          <p:spPr>
            <a:xfrm>
              <a:off x="3256788" y="2121407"/>
              <a:ext cx="2743200" cy="3409315"/>
            </a:xfrm>
            <a:custGeom>
              <a:avLst/>
              <a:gdLst/>
              <a:ahLst/>
              <a:cxnLst/>
              <a:rect l="l" t="t" r="r" b="b"/>
              <a:pathLst>
                <a:path w="2743200" h="3409315">
                  <a:moveTo>
                    <a:pt x="1371473" y="0"/>
                  </a:moveTo>
                  <a:lnTo>
                    <a:pt x="1307591" y="2920"/>
                  </a:lnTo>
                  <a:lnTo>
                    <a:pt x="1245235" y="11683"/>
                  </a:lnTo>
                  <a:lnTo>
                    <a:pt x="1184910" y="25780"/>
                  </a:lnTo>
                  <a:lnTo>
                    <a:pt x="1126744" y="45084"/>
                  </a:lnTo>
                  <a:lnTo>
                    <a:pt x="1070990" y="69468"/>
                  </a:lnTo>
                  <a:lnTo>
                    <a:pt x="1018032" y="98425"/>
                  </a:lnTo>
                  <a:lnTo>
                    <a:pt x="967994" y="131825"/>
                  </a:lnTo>
                  <a:lnTo>
                    <a:pt x="921131" y="169417"/>
                  </a:lnTo>
                  <a:lnTo>
                    <a:pt x="877824" y="210819"/>
                  </a:lnTo>
                  <a:lnTo>
                    <a:pt x="838326" y="255904"/>
                  </a:lnTo>
                  <a:lnTo>
                    <a:pt x="802766" y="304418"/>
                  </a:lnTo>
                  <a:lnTo>
                    <a:pt x="771525" y="355853"/>
                  </a:lnTo>
                  <a:lnTo>
                    <a:pt x="744854" y="410337"/>
                  </a:lnTo>
                  <a:lnTo>
                    <a:pt x="723011" y="467232"/>
                  </a:lnTo>
                  <a:lnTo>
                    <a:pt x="706247" y="526541"/>
                  </a:lnTo>
                  <a:lnTo>
                    <a:pt x="694816" y="587882"/>
                  </a:lnTo>
                  <a:lnTo>
                    <a:pt x="688975" y="651128"/>
                  </a:lnTo>
                  <a:lnTo>
                    <a:pt x="688213" y="683259"/>
                  </a:lnTo>
                  <a:lnTo>
                    <a:pt x="0" y="683259"/>
                  </a:lnTo>
                  <a:lnTo>
                    <a:pt x="0" y="3408933"/>
                  </a:lnTo>
                  <a:lnTo>
                    <a:pt x="2742946" y="3408933"/>
                  </a:lnTo>
                  <a:lnTo>
                    <a:pt x="2742946" y="683259"/>
                  </a:lnTo>
                  <a:lnTo>
                    <a:pt x="2054733" y="683259"/>
                  </a:lnTo>
                  <a:lnTo>
                    <a:pt x="2053971" y="651128"/>
                  </a:lnTo>
                  <a:lnTo>
                    <a:pt x="2048128" y="587882"/>
                  </a:lnTo>
                  <a:lnTo>
                    <a:pt x="2036699" y="526541"/>
                  </a:lnTo>
                  <a:lnTo>
                    <a:pt x="2019935" y="467232"/>
                  </a:lnTo>
                  <a:lnTo>
                    <a:pt x="1998090" y="410337"/>
                  </a:lnTo>
                  <a:lnTo>
                    <a:pt x="1971421" y="355853"/>
                  </a:lnTo>
                  <a:lnTo>
                    <a:pt x="1940178" y="304418"/>
                  </a:lnTo>
                  <a:lnTo>
                    <a:pt x="1904619" y="255904"/>
                  </a:lnTo>
                  <a:lnTo>
                    <a:pt x="1865122" y="210819"/>
                  </a:lnTo>
                  <a:lnTo>
                    <a:pt x="1821814" y="169417"/>
                  </a:lnTo>
                  <a:lnTo>
                    <a:pt x="1774952" y="131825"/>
                  </a:lnTo>
                  <a:lnTo>
                    <a:pt x="1724914" y="98425"/>
                  </a:lnTo>
                  <a:lnTo>
                    <a:pt x="1671954" y="69468"/>
                  </a:lnTo>
                  <a:lnTo>
                    <a:pt x="1616202" y="45084"/>
                  </a:lnTo>
                  <a:lnTo>
                    <a:pt x="1558036" y="25780"/>
                  </a:lnTo>
                  <a:lnTo>
                    <a:pt x="1497711" y="11683"/>
                  </a:lnTo>
                  <a:lnTo>
                    <a:pt x="1435481" y="2920"/>
                  </a:lnTo>
                  <a:lnTo>
                    <a:pt x="1403603" y="762"/>
                  </a:lnTo>
                  <a:lnTo>
                    <a:pt x="1371473" y="0"/>
                  </a:lnTo>
                  <a:close/>
                </a:path>
              </a:pathLst>
            </a:custGeom>
            <a:solidFill>
              <a:srgbClr val="0033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6"/>
          <p:cNvGrpSpPr/>
          <p:nvPr/>
        </p:nvGrpSpPr>
        <p:grpSpPr>
          <a:xfrm>
            <a:off x="6196584" y="2121407"/>
            <a:ext cx="2750820" cy="3700779"/>
            <a:chOff x="6196584" y="2121407"/>
            <a:chExt cx="2750820" cy="3700779"/>
          </a:xfrm>
        </p:grpSpPr>
        <p:pic>
          <p:nvPicPr>
            <p:cNvPr id="46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96584" y="5530595"/>
              <a:ext cx="2749295" cy="291084"/>
            </a:xfrm>
            <a:prstGeom prst="rect">
              <a:avLst/>
            </a:prstGeom>
          </p:spPr>
        </p:pic>
        <p:sp>
          <p:nvSpPr>
            <p:cNvPr id="54" name="object 8"/>
            <p:cNvSpPr/>
            <p:nvPr/>
          </p:nvSpPr>
          <p:spPr>
            <a:xfrm>
              <a:off x="6205728" y="2121407"/>
              <a:ext cx="2741930" cy="3409315"/>
            </a:xfrm>
            <a:custGeom>
              <a:avLst/>
              <a:gdLst/>
              <a:ahLst/>
              <a:cxnLst/>
              <a:rect l="l" t="t" r="r" b="b"/>
              <a:pathLst>
                <a:path w="2741929" h="3409315">
                  <a:moveTo>
                    <a:pt x="1365757" y="0"/>
                  </a:moveTo>
                  <a:lnTo>
                    <a:pt x="1301877" y="2920"/>
                  </a:lnTo>
                  <a:lnTo>
                    <a:pt x="1239647" y="11683"/>
                  </a:lnTo>
                  <a:lnTo>
                    <a:pt x="1179322" y="25780"/>
                  </a:lnTo>
                  <a:lnTo>
                    <a:pt x="1121155" y="45084"/>
                  </a:lnTo>
                  <a:lnTo>
                    <a:pt x="1065402" y="69468"/>
                  </a:lnTo>
                  <a:lnTo>
                    <a:pt x="1012444" y="98425"/>
                  </a:lnTo>
                  <a:lnTo>
                    <a:pt x="962532" y="131825"/>
                  </a:lnTo>
                  <a:lnTo>
                    <a:pt x="915670" y="169417"/>
                  </a:lnTo>
                  <a:lnTo>
                    <a:pt x="872363" y="210819"/>
                  </a:lnTo>
                  <a:lnTo>
                    <a:pt x="832866" y="255904"/>
                  </a:lnTo>
                  <a:lnTo>
                    <a:pt x="797432" y="304418"/>
                  </a:lnTo>
                  <a:lnTo>
                    <a:pt x="766191" y="355853"/>
                  </a:lnTo>
                  <a:lnTo>
                    <a:pt x="739521" y="410337"/>
                  </a:lnTo>
                  <a:lnTo>
                    <a:pt x="717676" y="467232"/>
                  </a:lnTo>
                  <a:lnTo>
                    <a:pt x="700913" y="526541"/>
                  </a:lnTo>
                  <a:lnTo>
                    <a:pt x="689482" y="587882"/>
                  </a:lnTo>
                  <a:lnTo>
                    <a:pt x="683641" y="651128"/>
                  </a:lnTo>
                  <a:lnTo>
                    <a:pt x="682878" y="683259"/>
                  </a:lnTo>
                  <a:lnTo>
                    <a:pt x="0" y="683259"/>
                  </a:lnTo>
                  <a:lnTo>
                    <a:pt x="0" y="3408933"/>
                  </a:lnTo>
                  <a:lnTo>
                    <a:pt x="2741422" y="3408933"/>
                  </a:lnTo>
                  <a:lnTo>
                    <a:pt x="2741422" y="683259"/>
                  </a:lnTo>
                  <a:lnTo>
                    <a:pt x="2048637" y="683259"/>
                  </a:lnTo>
                  <a:lnTo>
                    <a:pt x="2047875" y="651128"/>
                  </a:lnTo>
                  <a:lnTo>
                    <a:pt x="2042032" y="587882"/>
                  </a:lnTo>
                  <a:lnTo>
                    <a:pt x="2030602" y="526541"/>
                  </a:lnTo>
                  <a:lnTo>
                    <a:pt x="2013839" y="467232"/>
                  </a:lnTo>
                  <a:lnTo>
                    <a:pt x="1991995" y="410337"/>
                  </a:lnTo>
                  <a:lnTo>
                    <a:pt x="1965325" y="355853"/>
                  </a:lnTo>
                  <a:lnTo>
                    <a:pt x="1934082" y="304418"/>
                  </a:lnTo>
                  <a:lnTo>
                    <a:pt x="1898650" y="255904"/>
                  </a:lnTo>
                  <a:lnTo>
                    <a:pt x="1859152" y="210819"/>
                  </a:lnTo>
                  <a:lnTo>
                    <a:pt x="1815846" y="169417"/>
                  </a:lnTo>
                  <a:lnTo>
                    <a:pt x="1769110" y="131825"/>
                  </a:lnTo>
                  <a:lnTo>
                    <a:pt x="1719072" y="98425"/>
                  </a:lnTo>
                  <a:lnTo>
                    <a:pt x="1666113" y="69468"/>
                  </a:lnTo>
                  <a:lnTo>
                    <a:pt x="1610360" y="45084"/>
                  </a:lnTo>
                  <a:lnTo>
                    <a:pt x="1552321" y="25780"/>
                  </a:lnTo>
                  <a:lnTo>
                    <a:pt x="1491869" y="11683"/>
                  </a:lnTo>
                  <a:lnTo>
                    <a:pt x="1429639" y="2920"/>
                  </a:lnTo>
                  <a:lnTo>
                    <a:pt x="1397889" y="762"/>
                  </a:lnTo>
                  <a:lnTo>
                    <a:pt x="1365757" y="0"/>
                  </a:lnTo>
                  <a:close/>
                </a:path>
              </a:pathLst>
            </a:custGeom>
            <a:solidFill>
              <a:srgbClr val="0033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9"/>
          <p:cNvGrpSpPr/>
          <p:nvPr/>
        </p:nvGrpSpPr>
        <p:grpSpPr>
          <a:xfrm>
            <a:off x="9140952" y="2084832"/>
            <a:ext cx="2752090" cy="3700779"/>
            <a:chOff x="9140952" y="2084832"/>
            <a:chExt cx="2752090" cy="3700779"/>
          </a:xfrm>
        </p:grpSpPr>
        <p:pic>
          <p:nvPicPr>
            <p:cNvPr id="57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0952" y="5492496"/>
              <a:ext cx="2750820" cy="292608"/>
            </a:xfrm>
            <a:prstGeom prst="rect">
              <a:avLst/>
            </a:prstGeom>
          </p:spPr>
        </p:pic>
        <p:sp>
          <p:nvSpPr>
            <p:cNvPr id="58" name="object 11"/>
            <p:cNvSpPr/>
            <p:nvPr/>
          </p:nvSpPr>
          <p:spPr>
            <a:xfrm>
              <a:off x="9151620" y="2084832"/>
              <a:ext cx="2741930" cy="3407410"/>
            </a:xfrm>
            <a:custGeom>
              <a:avLst/>
              <a:gdLst/>
              <a:ahLst/>
              <a:cxnLst/>
              <a:rect l="l" t="t" r="r" b="b"/>
              <a:pathLst>
                <a:path w="2741929" h="3407410">
                  <a:moveTo>
                    <a:pt x="1371600" y="0"/>
                  </a:moveTo>
                  <a:lnTo>
                    <a:pt x="1307719" y="2920"/>
                  </a:lnTo>
                  <a:lnTo>
                    <a:pt x="1245488" y="11683"/>
                  </a:lnTo>
                  <a:lnTo>
                    <a:pt x="1185163" y="25780"/>
                  </a:lnTo>
                  <a:lnTo>
                    <a:pt x="1126998" y="45084"/>
                  </a:lnTo>
                  <a:lnTo>
                    <a:pt x="1071245" y="69468"/>
                  </a:lnTo>
                  <a:lnTo>
                    <a:pt x="1018285" y="98425"/>
                  </a:lnTo>
                  <a:lnTo>
                    <a:pt x="968375" y="131698"/>
                  </a:lnTo>
                  <a:lnTo>
                    <a:pt x="921511" y="169290"/>
                  </a:lnTo>
                  <a:lnTo>
                    <a:pt x="878204" y="210692"/>
                  </a:lnTo>
                  <a:lnTo>
                    <a:pt x="838707" y="255777"/>
                  </a:lnTo>
                  <a:lnTo>
                    <a:pt x="803275" y="304164"/>
                  </a:lnTo>
                  <a:lnTo>
                    <a:pt x="772032" y="355726"/>
                  </a:lnTo>
                  <a:lnTo>
                    <a:pt x="745362" y="410082"/>
                  </a:lnTo>
                  <a:lnTo>
                    <a:pt x="723519" y="467105"/>
                  </a:lnTo>
                  <a:lnTo>
                    <a:pt x="706754" y="526288"/>
                  </a:lnTo>
                  <a:lnTo>
                    <a:pt x="695325" y="587628"/>
                  </a:lnTo>
                  <a:lnTo>
                    <a:pt x="689482" y="650747"/>
                  </a:lnTo>
                  <a:lnTo>
                    <a:pt x="688721" y="682878"/>
                  </a:lnTo>
                  <a:lnTo>
                    <a:pt x="0" y="682878"/>
                  </a:lnTo>
                  <a:lnTo>
                    <a:pt x="0" y="3407409"/>
                  </a:lnTo>
                  <a:lnTo>
                    <a:pt x="2741422" y="3407409"/>
                  </a:lnTo>
                  <a:lnTo>
                    <a:pt x="2741422" y="682878"/>
                  </a:lnTo>
                  <a:lnTo>
                    <a:pt x="2054478" y="682878"/>
                  </a:lnTo>
                  <a:lnTo>
                    <a:pt x="2053716" y="650747"/>
                  </a:lnTo>
                  <a:lnTo>
                    <a:pt x="2047875" y="587628"/>
                  </a:lnTo>
                  <a:lnTo>
                    <a:pt x="2036445" y="526288"/>
                  </a:lnTo>
                  <a:lnTo>
                    <a:pt x="2019680" y="467105"/>
                  </a:lnTo>
                  <a:lnTo>
                    <a:pt x="1997836" y="410082"/>
                  </a:lnTo>
                  <a:lnTo>
                    <a:pt x="1971166" y="355726"/>
                  </a:lnTo>
                  <a:lnTo>
                    <a:pt x="1939925" y="304164"/>
                  </a:lnTo>
                  <a:lnTo>
                    <a:pt x="1904491" y="255777"/>
                  </a:lnTo>
                  <a:lnTo>
                    <a:pt x="1864995" y="210692"/>
                  </a:lnTo>
                  <a:lnTo>
                    <a:pt x="1821687" y="169290"/>
                  </a:lnTo>
                  <a:lnTo>
                    <a:pt x="1774952" y="131698"/>
                  </a:lnTo>
                  <a:lnTo>
                    <a:pt x="1724913" y="98425"/>
                  </a:lnTo>
                  <a:lnTo>
                    <a:pt x="1671954" y="69468"/>
                  </a:lnTo>
                  <a:lnTo>
                    <a:pt x="1616202" y="45084"/>
                  </a:lnTo>
                  <a:lnTo>
                    <a:pt x="1558035" y="25780"/>
                  </a:lnTo>
                  <a:lnTo>
                    <a:pt x="1497837" y="11683"/>
                  </a:lnTo>
                  <a:lnTo>
                    <a:pt x="1435480" y="2920"/>
                  </a:lnTo>
                  <a:lnTo>
                    <a:pt x="1403730" y="762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0033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12"/>
          <p:cNvGrpSpPr/>
          <p:nvPr/>
        </p:nvGrpSpPr>
        <p:grpSpPr>
          <a:xfrm>
            <a:off x="298704" y="2116835"/>
            <a:ext cx="2757170" cy="3705225"/>
            <a:chOff x="298704" y="2116835"/>
            <a:chExt cx="2757170" cy="3705225"/>
          </a:xfrm>
        </p:grpSpPr>
        <p:pic>
          <p:nvPicPr>
            <p:cNvPr id="61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704" y="5530595"/>
              <a:ext cx="2749296" cy="291084"/>
            </a:xfrm>
            <a:prstGeom prst="rect">
              <a:avLst/>
            </a:prstGeom>
          </p:spPr>
        </p:pic>
        <p:sp>
          <p:nvSpPr>
            <p:cNvPr id="62" name="object 14"/>
            <p:cNvSpPr/>
            <p:nvPr/>
          </p:nvSpPr>
          <p:spPr>
            <a:xfrm>
              <a:off x="307848" y="2121407"/>
              <a:ext cx="2743200" cy="3409315"/>
            </a:xfrm>
            <a:custGeom>
              <a:avLst/>
              <a:gdLst/>
              <a:ahLst/>
              <a:cxnLst/>
              <a:rect l="l" t="t" r="r" b="b"/>
              <a:pathLst>
                <a:path w="2743200" h="3409315">
                  <a:moveTo>
                    <a:pt x="1371473" y="0"/>
                  </a:moveTo>
                  <a:lnTo>
                    <a:pt x="1307592" y="2920"/>
                  </a:lnTo>
                  <a:lnTo>
                    <a:pt x="1245235" y="11683"/>
                  </a:lnTo>
                  <a:lnTo>
                    <a:pt x="1184910" y="25780"/>
                  </a:lnTo>
                  <a:lnTo>
                    <a:pt x="1126744" y="45084"/>
                  </a:lnTo>
                  <a:lnTo>
                    <a:pt x="1070991" y="69468"/>
                  </a:lnTo>
                  <a:lnTo>
                    <a:pt x="1018032" y="98425"/>
                  </a:lnTo>
                  <a:lnTo>
                    <a:pt x="967994" y="131825"/>
                  </a:lnTo>
                  <a:lnTo>
                    <a:pt x="921156" y="169417"/>
                  </a:lnTo>
                  <a:lnTo>
                    <a:pt x="877862" y="210819"/>
                  </a:lnTo>
                  <a:lnTo>
                    <a:pt x="838327" y="255904"/>
                  </a:lnTo>
                  <a:lnTo>
                    <a:pt x="802805" y="304418"/>
                  </a:lnTo>
                  <a:lnTo>
                    <a:pt x="771588" y="355853"/>
                  </a:lnTo>
                  <a:lnTo>
                    <a:pt x="744905" y="410337"/>
                  </a:lnTo>
                  <a:lnTo>
                    <a:pt x="723049" y="467232"/>
                  </a:lnTo>
                  <a:lnTo>
                    <a:pt x="706259" y="526541"/>
                  </a:lnTo>
                  <a:lnTo>
                    <a:pt x="694817" y="587882"/>
                  </a:lnTo>
                  <a:lnTo>
                    <a:pt x="688962" y="651128"/>
                  </a:lnTo>
                  <a:lnTo>
                    <a:pt x="688213" y="683259"/>
                  </a:lnTo>
                  <a:lnTo>
                    <a:pt x="0" y="683259"/>
                  </a:lnTo>
                  <a:lnTo>
                    <a:pt x="0" y="3408933"/>
                  </a:lnTo>
                  <a:lnTo>
                    <a:pt x="2742946" y="3408933"/>
                  </a:lnTo>
                  <a:lnTo>
                    <a:pt x="2742946" y="683259"/>
                  </a:lnTo>
                  <a:lnTo>
                    <a:pt x="2054733" y="683259"/>
                  </a:lnTo>
                  <a:lnTo>
                    <a:pt x="2053970" y="651128"/>
                  </a:lnTo>
                  <a:lnTo>
                    <a:pt x="2048128" y="587882"/>
                  </a:lnTo>
                  <a:lnTo>
                    <a:pt x="2036699" y="526541"/>
                  </a:lnTo>
                  <a:lnTo>
                    <a:pt x="2019934" y="467232"/>
                  </a:lnTo>
                  <a:lnTo>
                    <a:pt x="1998090" y="410337"/>
                  </a:lnTo>
                  <a:lnTo>
                    <a:pt x="1971420" y="355853"/>
                  </a:lnTo>
                  <a:lnTo>
                    <a:pt x="1940178" y="304418"/>
                  </a:lnTo>
                  <a:lnTo>
                    <a:pt x="1904619" y="255904"/>
                  </a:lnTo>
                  <a:lnTo>
                    <a:pt x="1865121" y="210819"/>
                  </a:lnTo>
                  <a:lnTo>
                    <a:pt x="1821814" y="169417"/>
                  </a:lnTo>
                  <a:lnTo>
                    <a:pt x="1774952" y="131825"/>
                  </a:lnTo>
                  <a:lnTo>
                    <a:pt x="1724914" y="98425"/>
                  </a:lnTo>
                  <a:lnTo>
                    <a:pt x="1671954" y="69468"/>
                  </a:lnTo>
                  <a:lnTo>
                    <a:pt x="1616202" y="45084"/>
                  </a:lnTo>
                  <a:lnTo>
                    <a:pt x="1558036" y="25780"/>
                  </a:lnTo>
                  <a:lnTo>
                    <a:pt x="1497711" y="11683"/>
                  </a:lnTo>
                  <a:lnTo>
                    <a:pt x="1435481" y="2920"/>
                  </a:lnTo>
                  <a:lnTo>
                    <a:pt x="1403604" y="762"/>
                  </a:lnTo>
                  <a:lnTo>
                    <a:pt x="1371473" y="0"/>
                  </a:lnTo>
                  <a:close/>
                </a:path>
              </a:pathLst>
            </a:custGeom>
            <a:solidFill>
              <a:srgbClr val="0033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15"/>
            <p:cNvSpPr/>
            <p:nvPr/>
          </p:nvSpPr>
          <p:spPr>
            <a:xfrm>
              <a:off x="307848" y="2121407"/>
              <a:ext cx="2743200" cy="3409315"/>
            </a:xfrm>
            <a:custGeom>
              <a:avLst/>
              <a:gdLst/>
              <a:ahLst/>
              <a:cxnLst/>
              <a:rect l="l" t="t" r="r" b="b"/>
              <a:pathLst>
                <a:path w="2743200" h="3409315">
                  <a:moveTo>
                    <a:pt x="2742946" y="683259"/>
                  </a:moveTo>
                  <a:lnTo>
                    <a:pt x="2054733" y="683259"/>
                  </a:lnTo>
                  <a:lnTo>
                    <a:pt x="2053970" y="651128"/>
                  </a:lnTo>
                  <a:lnTo>
                    <a:pt x="2051812" y="619251"/>
                  </a:lnTo>
                  <a:lnTo>
                    <a:pt x="2043049" y="557021"/>
                  </a:lnTo>
                  <a:lnTo>
                    <a:pt x="2028952" y="496696"/>
                  </a:lnTo>
                  <a:lnTo>
                    <a:pt x="2009647" y="438530"/>
                  </a:lnTo>
                  <a:lnTo>
                    <a:pt x="1985264" y="382777"/>
                  </a:lnTo>
                  <a:lnTo>
                    <a:pt x="1956308" y="329818"/>
                  </a:lnTo>
                  <a:lnTo>
                    <a:pt x="1922907" y="279780"/>
                  </a:lnTo>
                  <a:lnTo>
                    <a:pt x="1885314" y="232917"/>
                  </a:lnTo>
                  <a:lnTo>
                    <a:pt x="1843913" y="189611"/>
                  </a:lnTo>
                  <a:lnTo>
                    <a:pt x="1798827" y="150113"/>
                  </a:lnTo>
                  <a:lnTo>
                    <a:pt x="1750440" y="114553"/>
                  </a:lnTo>
                  <a:lnTo>
                    <a:pt x="1698878" y="83312"/>
                  </a:lnTo>
                  <a:lnTo>
                    <a:pt x="1644395" y="56641"/>
                  </a:lnTo>
                  <a:lnTo>
                    <a:pt x="1587500" y="34797"/>
                  </a:lnTo>
                  <a:lnTo>
                    <a:pt x="1528191" y="18033"/>
                  </a:lnTo>
                  <a:lnTo>
                    <a:pt x="1466850" y="6603"/>
                  </a:lnTo>
                  <a:lnTo>
                    <a:pt x="1403604" y="762"/>
                  </a:lnTo>
                  <a:lnTo>
                    <a:pt x="1371473" y="0"/>
                  </a:lnTo>
                  <a:lnTo>
                    <a:pt x="1339342" y="762"/>
                  </a:lnTo>
                  <a:lnTo>
                    <a:pt x="1276223" y="6603"/>
                  </a:lnTo>
                  <a:lnTo>
                    <a:pt x="1214755" y="18033"/>
                  </a:lnTo>
                  <a:lnTo>
                    <a:pt x="1155573" y="34797"/>
                  </a:lnTo>
                  <a:lnTo>
                    <a:pt x="1098550" y="56641"/>
                  </a:lnTo>
                  <a:lnTo>
                    <a:pt x="1044194" y="83312"/>
                  </a:lnTo>
                  <a:lnTo>
                    <a:pt x="992632" y="114553"/>
                  </a:lnTo>
                  <a:lnTo>
                    <a:pt x="944130" y="150113"/>
                  </a:lnTo>
                  <a:lnTo>
                    <a:pt x="899045" y="189611"/>
                  </a:lnTo>
                  <a:lnTo>
                    <a:pt x="857605" y="232917"/>
                  </a:lnTo>
                  <a:lnTo>
                    <a:pt x="820051" y="279780"/>
                  </a:lnTo>
                  <a:lnTo>
                    <a:pt x="786638" y="329818"/>
                  </a:lnTo>
                  <a:lnTo>
                    <a:pt x="757656" y="382777"/>
                  </a:lnTo>
                  <a:lnTo>
                    <a:pt x="733361" y="438530"/>
                  </a:lnTo>
                  <a:lnTo>
                    <a:pt x="714006" y="496696"/>
                  </a:lnTo>
                  <a:lnTo>
                    <a:pt x="699846" y="557021"/>
                  </a:lnTo>
                  <a:lnTo>
                    <a:pt x="691172" y="619251"/>
                  </a:lnTo>
                  <a:lnTo>
                    <a:pt x="688213" y="683259"/>
                  </a:lnTo>
                  <a:lnTo>
                    <a:pt x="0" y="683259"/>
                  </a:lnTo>
                  <a:lnTo>
                    <a:pt x="0" y="3408933"/>
                  </a:lnTo>
                  <a:lnTo>
                    <a:pt x="2742946" y="3408933"/>
                  </a:lnTo>
                  <a:lnTo>
                    <a:pt x="2742946" y="683259"/>
                  </a:lnTo>
                  <a:close/>
                </a:path>
              </a:pathLst>
            </a:custGeom>
            <a:ln w="9144">
              <a:solidFill>
                <a:srgbClr val="242E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16"/>
            <p:cNvSpPr/>
            <p:nvPr/>
          </p:nvSpPr>
          <p:spPr>
            <a:xfrm>
              <a:off x="1210056" y="2268600"/>
              <a:ext cx="882650" cy="933450"/>
            </a:xfrm>
            <a:custGeom>
              <a:avLst/>
              <a:gdLst/>
              <a:ahLst/>
              <a:cxnLst/>
              <a:rect l="l" t="t" r="r" b="b"/>
              <a:pathLst>
                <a:path w="882650" h="933450">
                  <a:moveTo>
                    <a:pt x="155549" y="678497"/>
                  </a:moveTo>
                  <a:lnTo>
                    <a:pt x="0" y="678497"/>
                  </a:lnTo>
                  <a:lnTo>
                    <a:pt x="0" y="933323"/>
                  </a:lnTo>
                  <a:lnTo>
                    <a:pt x="155549" y="933323"/>
                  </a:lnTo>
                  <a:lnTo>
                    <a:pt x="155549" y="678497"/>
                  </a:lnTo>
                  <a:close/>
                </a:path>
                <a:path w="882650" h="933450">
                  <a:moveTo>
                    <a:pt x="398030" y="643458"/>
                  </a:moveTo>
                  <a:lnTo>
                    <a:pt x="241173" y="643458"/>
                  </a:lnTo>
                  <a:lnTo>
                    <a:pt x="241173" y="933323"/>
                  </a:lnTo>
                  <a:lnTo>
                    <a:pt x="398030" y="933323"/>
                  </a:lnTo>
                  <a:lnTo>
                    <a:pt x="398030" y="643458"/>
                  </a:lnTo>
                  <a:close/>
                </a:path>
                <a:path w="882650" h="933450">
                  <a:moveTo>
                    <a:pt x="644359" y="557441"/>
                  </a:moveTo>
                  <a:lnTo>
                    <a:pt x="482473" y="557441"/>
                  </a:lnTo>
                  <a:lnTo>
                    <a:pt x="482473" y="933323"/>
                  </a:lnTo>
                  <a:lnTo>
                    <a:pt x="644359" y="933323"/>
                  </a:lnTo>
                  <a:lnTo>
                    <a:pt x="644359" y="557441"/>
                  </a:lnTo>
                  <a:close/>
                </a:path>
                <a:path w="882650" h="933450">
                  <a:moveTo>
                    <a:pt x="882497" y="407758"/>
                  </a:moveTo>
                  <a:lnTo>
                    <a:pt x="730123" y="407758"/>
                  </a:lnTo>
                  <a:lnTo>
                    <a:pt x="730123" y="933323"/>
                  </a:lnTo>
                  <a:lnTo>
                    <a:pt x="882497" y="933323"/>
                  </a:lnTo>
                  <a:lnTo>
                    <a:pt x="882497" y="407758"/>
                  </a:lnTo>
                  <a:close/>
                </a:path>
                <a:path w="882650" h="933450">
                  <a:moveTo>
                    <a:pt x="882523" y="0"/>
                  </a:moveTo>
                  <a:lnTo>
                    <a:pt x="603123" y="98806"/>
                  </a:lnTo>
                  <a:lnTo>
                    <a:pt x="695198" y="159258"/>
                  </a:lnTo>
                  <a:lnTo>
                    <a:pt x="467360" y="385318"/>
                  </a:lnTo>
                  <a:lnTo>
                    <a:pt x="241681" y="516255"/>
                  </a:lnTo>
                  <a:lnTo>
                    <a:pt x="68961" y="576580"/>
                  </a:lnTo>
                  <a:lnTo>
                    <a:pt x="0" y="591185"/>
                  </a:lnTo>
                  <a:lnTo>
                    <a:pt x="320167" y="547497"/>
                  </a:lnTo>
                  <a:lnTo>
                    <a:pt x="575818" y="421640"/>
                  </a:lnTo>
                  <a:lnTo>
                    <a:pt x="745109" y="290195"/>
                  </a:lnTo>
                  <a:lnTo>
                    <a:pt x="806323" y="229362"/>
                  </a:lnTo>
                  <a:lnTo>
                    <a:pt x="882523" y="295656"/>
                  </a:lnTo>
                  <a:lnTo>
                    <a:pt x="8825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17"/>
          <p:cNvSpPr/>
          <p:nvPr/>
        </p:nvSpPr>
        <p:spPr>
          <a:xfrm>
            <a:off x="4095242" y="2223515"/>
            <a:ext cx="950594" cy="1073150"/>
          </a:xfrm>
          <a:custGeom>
            <a:avLst/>
            <a:gdLst/>
            <a:ahLst/>
            <a:cxnLst/>
            <a:rect l="l" t="t" r="r" b="b"/>
            <a:pathLst>
              <a:path w="950595" h="1073150">
                <a:moveTo>
                  <a:pt x="509397" y="380238"/>
                </a:moveTo>
                <a:lnTo>
                  <a:pt x="499872" y="321056"/>
                </a:lnTo>
                <a:lnTo>
                  <a:pt x="473075" y="269494"/>
                </a:lnTo>
                <a:lnTo>
                  <a:pt x="432308" y="228981"/>
                </a:lnTo>
                <a:lnTo>
                  <a:pt x="380619" y="202311"/>
                </a:lnTo>
                <a:lnTo>
                  <a:pt x="321056" y="192786"/>
                </a:lnTo>
                <a:lnTo>
                  <a:pt x="290576" y="195199"/>
                </a:lnTo>
                <a:lnTo>
                  <a:pt x="234569" y="213741"/>
                </a:lnTo>
                <a:lnTo>
                  <a:pt x="187960" y="247650"/>
                </a:lnTo>
                <a:lnTo>
                  <a:pt x="153797" y="294132"/>
                </a:lnTo>
                <a:lnTo>
                  <a:pt x="135255" y="349885"/>
                </a:lnTo>
                <a:lnTo>
                  <a:pt x="132715" y="380238"/>
                </a:lnTo>
                <a:lnTo>
                  <a:pt x="135255" y="410718"/>
                </a:lnTo>
                <a:lnTo>
                  <a:pt x="153797" y="466471"/>
                </a:lnTo>
                <a:lnTo>
                  <a:pt x="187960" y="512826"/>
                </a:lnTo>
                <a:lnTo>
                  <a:pt x="234569" y="546862"/>
                </a:lnTo>
                <a:lnTo>
                  <a:pt x="290576" y="565277"/>
                </a:lnTo>
                <a:lnTo>
                  <a:pt x="321056" y="567690"/>
                </a:lnTo>
                <a:lnTo>
                  <a:pt x="351663" y="565277"/>
                </a:lnTo>
                <a:lnTo>
                  <a:pt x="407670" y="546862"/>
                </a:lnTo>
                <a:lnTo>
                  <a:pt x="454279" y="512826"/>
                </a:lnTo>
                <a:lnTo>
                  <a:pt x="488442" y="466471"/>
                </a:lnTo>
                <a:lnTo>
                  <a:pt x="506984" y="410718"/>
                </a:lnTo>
                <a:lnTo>
                  <a:pt x="509397" y="380238"/>
                </a:lnTo>
                <a:close/>
              </a:path>
              <a:path w="950595" h="1073150">
                <a:moveTo>
                  <a:pt x="638556" y="819404"/>
                </a:moveTo>
                <a:lnTo>
                  <a:pt x="630682" y="755904"/>
                </a:lnTo>
                <a:lnTo>
                  <a:pt x="606933" y="698754"/>
                </a:lnTo>
                <a:lnTo>
                  <a:pt x="569722" y="650240"/>
                </a:lnTo>
                <a:lnTo>
                  <a:pt x="521208" y="612902"/>
                </a:lnTo>
                <a:lnTo>
                  <a:pt x="463931" y="588772"/>
                </a:lnTo>
                <a:lnTo>
                  <a:pt x="400050" y="580263"/>
                </a:lnTo>
                <a:lnTo>
                  <a:pt x="240411" y="580263"/>
                </a:lnTo>
                <a:lnTo>
                  <a:pt x="176530" y="588772"/>
                </a:lnTo>
                <a:lnTo>
                  <a:pt x="119126" y="612902"/>
                </a:lnTo>
                <a:lnTo>
                  <a:pt x="70485" y="650240"/>
                </a:lnTo>
                <a:lnTo>
                  <a:pt x="32893" y="698754"/>
                </a:lnTo>
                <a:lnTo>
                  <a:pt x="8636" y="755904"/>
                </a:lnTo>
                <a:lnTo>
                  <a:pt x="0" y="819404"/>
                </a:lnTo>
                <a:lnTo>
                  <a:pt x="0" y="1017651"/>
                </a:lnTo>
                <a:lnTo>
                  <a:pt x="12573" y="1021207"/>
                </a:lnTo>
                <a:lnTo>
                  <a:pt x="49784" y="1032256"/>
                </a:lnTo>
                <a:lnTo>
                  <a:pt x="121539" y="1049655"/>
                </a:lnTo>
                <a:lnTo>
                  <a:pt x="189230" y="1061847"/>
                </a:lnTo>
                <a:lnTo>
                  <a:pt x="252730" y="1069213"/>
                </a:lnTo>
                <a:lnTo>
                  <a:pt x="311531" y="1072642"/>
                </a:lnTo>
                <a:lnTo>
                  <a:pt x="338963" y="1073023"/>
                </a:lnTo>
                <a:lnTo>
                  <a:pt x="394843" y="1071245"/>
                </a:lnTo>
                <a:lnTo>
                  <a:pt x="445008" y="1066673"/>
                </a:lnTo>
                <a:lnTo>
                  <a:pt x="489458" y="1059942"/>
                </a:lnTo>
                <a:lnTo>
                  <a:pt x="527939" y="1051814"/>
                </a:lnTo>
                <a:lnTo>
                  <a:pt x="586105" y="1034923"/>
                </a:lnTo>
                <a:lnTo>
                  <a:pt x="636778" y="1012317"/>
                </a:lnTo>
                <a:lnTo>
                  <a:pt x="638556" y="1012317"/>
                </a:lnTo>
                <a:lnTo>
                  <a:pt x="638556" y="819404"/>
                </a:lnTo>
                <a:close/>
              </a:path>
              <a:path w="950595" h="1073150">
                <a:moveTo>
                  <a:pt x="819658" y="187452"/>
                </a:moveTo>
                <a:lnTo>
                  <a:pt x="810133" y="128143"/>
                </a:lnTo>
                <a:lnTo>
                  <a:pt x="783336" y="76708"/>
                </a:lnTo>
                <a:lnTo>
                  <a:pt x="742569" y="36195"/>
                </a:lnTo>
                <a:lnTo>
                  <a:pt x="690880" y="9525"/>
                </a:lnTo>
                <a:lnTo>
                  <a:pt x="631317" y="0"/>
                </a:lnTo>
                <a:lnTo>
                  <a:pt x="598043" y="3429"/>
                </a:lnTo>
                <a:lnTo>
                  <a:pt x="537591" y="26289"/>
                </a:lnTo>
                <a:lnTo>
                  <a:pt x="488950" y="66929"/>
                </a:lnTo>
                <a:lnTo>
                  <a:pt x="456565" y="121412"/>
                </a:lnTo>
                <a:lnTo>
                  <a:pt x="444881" y="185674"/>
                </a:lnTo>
                <a:lnTo>
                  <a:pt x="472821" y="206375"/>
                </a:lnTo>
                <a:lnTo>
                  <a:pt x="497459" y="230886"/>
                </a:lnTo>
                <a:lnTo>
                  <a:pt x="518160" y="258699"/>
                </a:lnTo>
                <a:lnTo>
                  <a:pt x="534543" y="289179"/>
                </a:lnTo>
                <a:lnTo>
                  <a:pt x="546100" y="322199"/>
                </a:lnTo>
                <a:lnTo>
                  <a:pt x="552450" y="356997"/>
                </a:lnTo>
                <a:lnTo>
                  <a:pt x="570611" y="364363"/>
                </a:lnTo>
                <a:lnTo>
                  <a:pt x="589915" y="369951"/>
                </a:lnTo>
                <a:lnTo>
                  <a:pt x="610235" y="373634"/>
                </a:lnTo>
                <a:lnTo>
                  <a:pt x="631317" y="374904"/>
                </a:lnTo>
                <a:lnTo>
                  <a:pt x="661924" y="372491"/>
                </a:lnTo>
                <a:lnTo>
                  <a:pt x="717931" y="353949"/>
                </a:lnTo>
                <a:lnTo>
                  <a:pt x="764540" y="320040"/>
                </a:lnTo>
                <a:lnTo>
                  <a:pt x="798703" y="273558"/>
                </a:lnTo>
                <a:lnTo>
                  <a:pt x="817245" y="217805"/>
                </a:lnTo>
                <a:lnTo>
                  <a:pt x="819658" y="187452"/>
                </a:lnTo>
                <a:close/>
              </a:path>
              <a:path w="950595" h="1073150">
                <a:moveTo>
                  <a:pt x="950595" y="626237"/>
                </a:moveTo>
                <a:lnTo>
                  <a:pt x="942086" y="563118"/>
                </a:lnTo>
                <a:lnTo>
                  <a:pt x="917829" y="505968"/>
                </a:lnTo>
                <a:lnTo>
                  <a:pt x="880237" y="457454"/>
                </a:lnTo>
                <a:lnTo>
                  <a:pt x="831596" y="420116"/>
                </a:lnTo>
                <a:lnTo>
                  <a:pt x="774192" y="395986"/>
                </a:lnTo>
                <a:lnTo>
                  <a:pt x="710311" y="387477"/>
                </a:lnTo>
                <a:lnTo>
                  <a:pt x="552450" y="387477"/>
                </a:lnTo>
                <a:lnTo>
                  <a:pt x="548386" y="424180"/>
                </a:lnTo>
                <a:lnTo>
                  <a:pt x="538861" y="459105"/>
                </a:lnTo>
                <a:lnTo>
                  <a:pt x="524002" y="491744"/>
                </a:lnTo>
                <a:lnTo>
                  <a:pt x="504571" y="521589"/>
                </a:lnTo>
                <a:lnTo>
                  <a:pt x="480695" y="548132"/>
                </a:lnTo>
                <a:lnTo>
                  <a:pt x="509651" y="558419"/>
                </a:lnTo>
                <a:lnTo>
                  <a:pt x="562610" y="587502"/>
                </a:lnTo>
                <a:lnTo>
                  <a:pt x="607949" y="626237"/>
                </a:lnTo>
                <a:lnTo>
                  <a:pt x="644271" y="673608"/>
                </a:lnTo>
                <a:lnTo>
                  <a:pt x="669925" y="727837"/>
                </a:lnTo>
                <a:lnTo>
                  <a:pt x="683387" y="787781"/>
                </a:lnTo>
                <a:lnTo>
                  <a:pt x="685165" y="819404"/>
                </a:lnTo>
                <a:lnTo>
                  <a:pt x="685165" y="878332"/>
                </a:lnTo>
                <a:lnTo>
                  <a:pt x="740537" y="874649"/>
                </a:lnTo>
                <a:lnTo>
                  <a:pt x="789432" y="868299"/>
                </a:lnTo>
                <a:lnTo>
                  <a:pt x="831723" y="860171"/>
                </a:lnTo>
                <a:lnTo>
                  <a:pt x="895604" y="842391"/>
                </a:lnTo>
                <a:lnTo>
                  <a:pt x="948817" y="819404"/>
                </a:lnTo>
                <a:lnTo>
                  <a:pt x="950595" y="819404"/>
                </a:lnTo>
                <a:lnTo>
                  <a:pt x="950595" y="6262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18"/>
          <p:cNvSpPr/>
          <p:nvPr/>
        </p:nvSpPr>
        <p:spPr>
          <a:xfrm>
            <a:off x="7154544" y="2276982"/>
            <a:ext cx="837565" cy="1022350"/>
          </a:xfrm>
          <a:custGeom>
            <a:avLst/>
            <a:gdLst/>
            <a:ahLst/>
            <a:cxnLst/>
            <a:rect l="l" t="t" r="r" b="b"/>
            <a:pathLst>
              <a:path w="837565" h="1022350">
                <a:moveTo>
                  <a:pt x="418846" y="0"/>
                </a:moveTo>
                <a:lnTo>
                  <a:pt x="0" y="185800"/>
                </a:lnTo>
                <a:lnTo>
                  <a:pt x="0" y="464692"/>
                </a:lnTo>
                <a:lnTo>
                  <a:pt x="3682" y="528701"/>
                </a:lnTo>
                <a:lnTo>
                  <a:pt x="14350" y="591438"/>
                </a:lnTo>
                <a:lnTo>
                  <a:pt x="31623" y="652399"/>
                </a:lnTo>
                <a:lnTo>
                  <a:pt x="55118" y="710818"/>
                </a:lnTo>
                <a:lnTo>
                  <a:pt x="84454" y="766317"/>
                </a:lnTo>
                <a:lnTo>
                  <a:pt x="119252" y="818133"/>
                </a:lnTo>
                <a:lnTo>
                  <a:pt x="159003" y="865886"/>
                </a:lnTo>
                <a:lnTo>
                  <a:pt x="203326" y="908938"/>
                </a:lnTo>
                <a:lnTo>
                  <a:pt x="251968" y="946530"/>
                </a:lnTo>
                <a:lnTo>
                  <a:pt x="304291" y="978407"/>
                </a:lnTo>
                <a:lnTo>
                  <a:pt x="360045" y="1003807"/>
                </a:lnTo>
                <a:lnTo>
                  <a:pt x="418846" y="1022222"/>
                </a:lnTo>
                <a:lnTo>
                  <a:pt x="448563" y="1013967"/>
                </a:lnTo>
                <a:lnTo>
                  <a:pt x="505840" y="991996"/>
                </a:lnTo>
                <a:lnTo>
                  <a:pt x="559943" y="963294"/>
                </a:lnTo>
                <a:lnTo>
                  <a:pt x="610361" y="928496"/>
                </a:lnTo>
                <a:lnTo>
                  <a:pt x="656971" y="887983"/>
                </a:lnTo>
                <a:lnTo>
                  <a:pt x="699007" y="842644"/>
                </a:lnTo>
                <a:lnTo>
                  <a:pt x="736346" y="792733"/>
                </a:lnTo>
                <a:lnTo>
                  <a:pt x="765936" y="743457"/>
                </a:lnTo>
                <a:lnTo>
                  <a:pt x="325754" y="743457"/>
                </a:lnTo>
                <a:lnTo>
                  <a:pt x="139573" y="557529"/>
                </a:lnTo>
                <a:lnTo>
                  <a:pt x="205485" y="491870"/>
                </a:lnTo>
                <a:lnTo>
                  <a:pt x="446024" y="491870"/>
                </a:lnTo>
                <a:lnTo>
                  <a:pt x="632205" y="305942"/>
                </a:lnTo>
                <a:lnTo>
                  <a:pt x="697991" y="305942"/>
                </a:lnTo>
                <a:lnTo>
                  <a:pt x="697991" y="123951"/>
                </a:lnTo>
                <a:lnTo>
                  <a:pt x="418846" y="0"/>
                </a:lnTo>
                <a:close/>
              </a:path>
              <a:path w="837565" h="1022350">
                <a:moveTo>
                  <a:pt x="697991" y="123951"/>
                </a:moveTo>
                <a:lnTo>
                  <a:pt x="697991" y="371728"/>
                </a:lnTo>
                <a:lnTo>
                  <a:pt x="325754" y="743457"/>
                </a:lnTo>
                <a:lnTo>
                  <a:pt x="765936" y="743457"/>
                </a:lnTo>
                <a:lnTo>
                  <a:pt x="795020" y="681989"/>
                </a:lnTo>
                <a:lnTo>
                  <a:pt x="815466" y="622172"/>
                </a:lnTo>
                <a:lnTo>
                  <a:pt x="829436" y="560324"/>
                </a:lnTo>
                <a:lnTo>
                  <a:pt x="836676" y="496824"/>
                </a:lnTo>
                <a:lnTo>
                  <a:pt x="837564" y="464692"/>
                </a:lnTo>
                <a:lnTo>
                  <a:pt x="837564" y="185800"/>
                </a:lnTo>
                <a:lnTo>
                  <a:pt x="697991" y="123951"/>
                </a:lnTo>
                <a:close/>
              </a:path>
              <a:path w="837565" h="1022350">
                <a:moveTo>
                  <a:pt x="446024" y="491870"/>
                </a:moveTo>
                <a:lnTo>
                  <a:pt x="205485" y="491870"/>
                </a:lnTo>
                <a:lnTo>
                  <a:pt x="325754" y="611886"/>
                </a:lnTo>
                <a:lnTo>
                  <a:pt x="446024" y="491870"/>
                </a:lnTo>
                <a:close/>
              </a:path>
              <a:path w="837565" h="1022350">
                <a:moveTo>
                  <a:pt x="697991" y="305942"/>
                </a:moveTo>
                <a:lnTo>
                  <a:pt x="632205" y="305942"/>
                </a:lnTo>
                <a:lnTo>
                  <a:pt x="697991" y="371728"/>
                </a:lnTo>
                <a:lnTo>
                  <a:pt x="697991" y="3059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19"/>
          <p:cNvSpPr/>
          <p:nvPr/>
        </p:nvSpPr>
        <p:spPr>
          <a:xfrm>
            <a:off x="10092182" y="2223515"/>
            <a:ext cx="864235" cy="863600"/>
          </a:xfrm>
          <a:custGeom>
            <a:avLst/>
            <a:gdLst/>
            <a:ahLst/>
            <a:cxnLst/>
            <a:rect l="l" t="t" r="r" b="b"/>
            <a:pathLst>
              <a:path w="864234" h="863600">
                <a:moveTo>
                  <a:pt x="609600" y="326644"/>
                </a:moveTo>
                <a:lnTo>
                  <a:pt x="608711" y="322326"/>
                </a:lnTo>
                <a:lnTo>
                  <a:pt x="606298" y="318643"/>
                </a:lnTo>
                <a:lnTo>
                  <a:pt x="582549" y="294894"/>
                </a:lnTo>
                <a:lnTo>
                  <a:pt x="568693" y="281051"/>
                </a:lnTo>
                <a:lnTo>
                  <a:pt x="542798" y="255143"/>
                </a:lnTo>
                <a:lnTo>
                  <a:pt x="540004" y="254000"/>
                </a:lnTo>
                <a:lnTo>
                  <a:pt x="534035" y="254000"/>
                </a:lnTo>
                <a:lnTo>
                  <a:pt x="531114" y="255143"/>
                </a:lnTo>
                <a:lnTo>
                  <a:pt x="431800" y="354457"/>
                </a:lnTo>
                <a:lnTo>
                  <a:pt x="358394" y="281051"/>
                </a:lnTo>
                <a:lnTo>
                  <a:pt x="332486" y="255143"/>
                </a:lnTo>
                <a:lnTo>
                  <a:pt x="329565" y="254000"/>
                </a:lnTo>
                <a:lnTo>
                  <a:pt x="323596" y="254000"/>
                </a:lnTo>
                <a:lnTo>
                  <a:pt x="320802" y="255143"/>
                </a:lnTo>
                <a:lnTo>
                  <a:pt x="257302" y="318643"/>
                </a:lnTo>
                <a:lnTo>
                  <a:pt x="254889" y="322326"/>
                </a:lnTo>
                <a:lnTo>
                  <a:pt x="254000" y="326517"/>
                </a:lnTo>
                <a:lnTo>
                  <a:pt x="254889" y="330835"/>
                </a:lnTo>
                <a:lnTo>
                  <a:pt x="257302" y="334518"/>
                </a:lnTo>
                <a:lnTo>
                  <a:pt x="354584" y="431800"/>
                </a:lnTo>
                <a:lnTo>
                  <a:pt x="257302" y="528955"/>
                </a:lnTo>
                <a:lnTo>
                  <a:pt x="254889" y="532638"/>
                </a:lnTo>
                <a:lnTo>
                  <a:pt x="254000" y="536956"/>
                </a:lnTo>
                <a:lnTo>
                  <a:pt x="254889" y="541147"/>
                </a:lnTo>
                <a:lnTo>
                  <a:pt x="257302" y="544830"/>
                </a:lnTo>
                <a:lnTo>
                  <a:pt x="320802" y="608330"/>
                </a:lnTo>
                <a:lnTo>
                  <a:pt x="323596" y="609473"/>
                </a:lnTo>
                <a:lnTo>
                  <a:pt x="329565" y="609473"/>
                </a:lnTo>
                <a:lnTo>
                  <a:pt x="332486" y="608330"/>
                </a:lnTo>
                <a:lnTo>
                  <a:pt x="358394" y="582422"/>
                </a:lnTo>
                <a:lnTo>
                  <a:pt x="431800" y="509016"/>
                </a:lnTo>
                <a:lnTo>
                  <a:pt x="531241" y="608330"/>
                </a:lnTo>
                <a:lnTo>
                  <a:pt x="534162" y="609473"/>
                </a:lnTo>
                <a:lnTo>
                  <a:pt x="539877" y="609473"/>
                </a:lnTo>
                <a:lnTo>
                  <a:pt x="568706" y="582422"/>
                </a:lnTo>
                <a:lnTo>
                  <a:pt x="606298" y="544830"/>
                </a:lnTo>
                <a:lnTo>
                  <a:pt x="609600" y="536956"/>
                </a:lnTo>
                <a:lnTo>
                  <a:pt x="608711" y="532638"/>
                </a:lnTo>
                <a:lnTo>
                  <a:pt x="606298" y="528955"/>
                </a:lnTo>
                <a:lnTo>
                  <a:pt x="582549" y="505244"/>
                </a:lnTo>
                <a:lnTo>
                  <a:pt x="582549" y="536956"/>
                </a:lnTo>
                <a:lnTo>
                  <a:pt x="536956" y="582422"/>
                </a:lnTo>
                <a:lnTo>
                  <a:pt x="463550" y="509016"/>
                </a:lnTo>
                <a:lnTo>
                  <a:pt x="437642" y="483108"/>
                </a:lnTo>
                <a:lnTo>
                  <a:pt x="434721" y="481838"/>
                </a:lnTo>
                <a:lnTo>
                  <a:pt x="428879" y="481838"/>
                </a:lnTo>
                <a:lnTo>
                  <a:pt x="425958" y="483108"/>
                </a:lnTo>
                <a:lnTo>
                  <a:pt x="326644" y="582422"/>
                </a:lnTo>
                <a:lnTo>
                  <a:pt x="281178" y="536956"/>
                </a:lnTo>
                <a:lnTo>
                  <a:pt x="378333" y="439674"/>
                </a:lnTo>
                <a:lnTo>
                  <a:pt x="380873" y="435991"/>
                </a:lnTo>
                <a:lnTo>
                  <a:pt x="381635" y="431800"/>
                </a:lnTo>
                <a:lnTo>
                  <a:pt x="380873" y="427482"/>
                </a:lnTo>
                <a:lnTo>
                  <a:pt x="378333" y="423799"/>
                </a:lnTo>
                <a:lnTo>
                  <a:pt x="281178" y="326644"/>
                </a:lnTo>
                <a:lnTo>
                  <a:pt x="326644" y="281051"/>
                </a:lnTo>
                <a:lnTo>
                  <a:pt x="425958" y="380492"/>
                </a:lnTo>
                <a:lnTo>
                  <a:pt x="428879" y="381635"/>
                </a:lnTo>
                <a:lnTo>
                  <a:pt x="434721" y="381635"/>
                </a:lnTo>
                <a:lnTo>
                  <a:pt x="437642" y="380492"/>
                </a:lnTo>
                <a:lnTo>
                  <a:pt x="463550" y="354457"/>
                </a:lnTo>
                <a:lnTo>
                  <a:pt x="536956" y="281051"/>
                </a:lnTo>
                <a:lnTo>
                  <a:pt x="582422" y="326402"/>
                </a:lnTo>
                <a:lnTo>
                  <a:pt x="582422" y="326644"/>
                </a:lnTo>
                <a:lnTo>
                  <a:pt x="483108" y="425958"/>
                </a:lnTo>
                <a:lnTo>
                  <a:pt x="481965" y="428752"/>
                </a:lnTo>
                <a:lnTo>
                  <a:pt x="481965" y="434721"/>
                </a:lnTo>
                <a:lnTo>
                  <a:pt x="483108" y="437515"/>
                </a:lnTo>
                <a:lnTo>
                  <a:pt x="582549" y="536956"/>
                </a:lnTo>
                <a:lnTo>
                  <a:pt x="582549" y="505244"/>
                </a:lnTo>
                <a:lnTo>
                  <a:pt x="509016" y="431800"/>
                </a:lnTo>
                <a:lnTo>
                  <a:pt x="606298" y="334518"/>
                </a:lnTo>
                <a:lnTo>
                  <a:pt x="608711" y="330835"/>
                </a:lnTo>
                <a:lnTo>
                  <a:pt x="609600" y="326644"/>
                </a:lnTo>
                <a:close/>
              </a:path>
              <a:path w="864234" h="863600">
                <a:moveTo>
                  <a:pt x="863727" y="431800"/>
                </a:moveTo>
                <a:lnTo>
                  <a:pt x="858393" y="363601"/>
                </a:lnTo>
                <a:lnTo>
                  <a:pt x="842645" y="297942"/>
                </a:lnTo>
                <a:lnTo>
                  <a:pt x="841248" y="294132"/>
                </a:lnTo>
                <a:lnTo>
                  <a:pt x="841248" y="431800"/>
                </a:lnTo>
                <a:lnTo>
                  <a:pt x="839978" y="463677"/>
                </a:lnTo>
                <a:lnTo>
                  <a:pt x="830326" y="525526"/>
                </a:lnTo>
                <a:lnTo>
                  <a:pt x="811911" y="583946"/>
                </a:lnTo>
                <a:lnTo>
                  <a:pt x="785241" y="638175"/>
                </a:lnTo>
                <a:lnTo>
                  <a:pt x="751205" y="687578"/>
                </a:lnTo>
                <a:lnTo>
                  <a:pt x="710438" y="731393"/>
                </a:lnTo>
                <a:lnTo>
                  <a:pt x="663702" y="768985"/>
                </a:lnTo>
                <a:lnTo>
                  <a:pt x="611632" y="799338"/>
                </a:lnTo>
                <a:lnTo>
                  <a:pt x="555244" y="822071"/>
                </a:lnTo>
                <a:lnTo>
                  <a:pt x="495046" y="836168"/>
                </a:lnTo>
                <a:lnTo>
                  <a:pt x="431800" y="840994"/>
                </a:lnTo>
                <a:lnTo>
                  <a:pt x="399923" y="839851"/>
                </a:lnTo>
                <a:lnTo>
                  <a:pt x="338074" y="830199"/>
                </a:lnTo>
                <a:lnTo>
                  <a:pt x="279654" y="811784"/>
                </a:lnTo>
                <a:lnTo>
                  <a:pt x="225298" y="785114"/>
                </a:lnTo>
                <a:lnTo>
                  <a:pt x="175895" y="751078"/>
                </a:lnTo>
                <a:lnTo>
                  <a:pt x="132080" y="710311"/>
                </a:lnTo>
                <a:lnTo>
                  <a:pt x="94488" y="663575"/>
                </a:lnTo>
                <a:lnTo>
                  <a:pt x="64135" y="611632"/>
                </a:lnTo>
                <a:lnTo>
                  <a:pt x="41402" y="555117"/>
                </a:lnTo>
                <a:lnTo>
                  <a:pt x="27305" y="494919"/>
                </a:lnTo>
                <a:lnTo>
                  <a:pt x="22352" y="431800"/>
                </a:lnTo>
                <a:lnTo>
                  <a:pt x="23622" y="399796"/>
                </a:lnTo>
                <a:lnTo>
                  <a:pt x="33274" y="338074"/>
                </a:lnTo>
                <a:lnTo>
                  <a:pt x="51689" y="279654"/>
                </a:lnTo>
                <a:lnTo>
                  <a:pt x="78359" y="225298"/>
                </a:lnTo>
                <a:lnTo>
                  <a:pt x="112395" y="175895"/>
                </a:lnTo>
                <a:lnTo>
                  <a:pt x="153289" y="132080"/>
                </a:lnTo>
                <a:lnTo>
                  <a:pt x="200025" y="94615"/>
                </a:lnTo>
                <a:lnTo>
                  <a:pt x="251968" y="64135"/>
                </a:lnTo>
                <a:lnTo>
                  <a:pt x="308356" y="41402"/>
                </a:lnTo>
                <a:lnTo>
                  <a:pt x="368554" y="27305"/>
                </a:lnTo>
                <a:lnTo>
                  <a:pt x="431800" y="22479"/>
                </a:lnTo>
                <a:lnTo>
                  <a:pt x="463804" y="23622"/>
                </a:lnTo>
                <a:lnTo>
                  <a:pt x="525526" y="33274"/>
                </a:lnTo>
                <a:lnTo>
                  <a:pt x="583946" y="51816"/>
                </a:lnTo>
                <a:lnTo>
                  <a:pt x="638302" y="78359"/>
                </a:lnTo>
                <a:lnTo>
                  <a:pt x="687705" y="112522"/>
                </a:lnTo>
                <a:lnTo>
                  <a:pt x="731520" y="153289"/>
                </a:lnTo>
                <a:lnTo>
                  <a:pt x="769112" y="199898"/>
                </a:lnTo>
                <a:lnTo>
                  <a:pt x="799592" y="251841"/>
                </a:lnTo>
                <a:lnTo>
                  <a:pt x="822198" y="308356"/>
                </a:lnTo>
                <a:lnTo>
                  <a:pt x="836295" y="368554"/>
                </a:lnTo>
                <a:lnTo>
                  <a:pt x="841248" y="431800"/>
                </a:lnTo>
                <a:lnTo>
                  <a:pt x="841248" y="294132"/>
                </a:lnTo>
                <a:lnTo>
                  <a:pt x="816991" y="235966"/>
                </a:lnTo>
                <a:lnTo>
                  <a:pt x="781685" y="178435"/>
                </a:lnTo>
                <a:lnTo>
                  <a:pt x="737235" y="126492"/>
                </a:lnTo>
                <a:lnTo>
                  <a:pt x="685165" y="82042"/>
                </a:lnTo>
                <a:lnTo>
                  <a:pt x="627634" y="46736"/>
                </a:lnTo>
                <a:lnTo>
                  <a:pt x="569455" y="22479"/>
                </a:lnTo>
                <a:lnTo>
                  <a:pt x="565658" y="21082"/>
                </a:lnTo>
                <a:lnTo>
                  <a:pt x="533273" y="11938"/>
                </a:lnTo>
                <a:lnTo>
                  <a:pt x="499999" y="5334"/>
                </a:lnTo>
                <a:lnTo>
                  <a:pt x="466217" y="1397"/>
                </a:lnTo>
                <a:lnTo>
                  <a:pt x="431800" y="0"/>
                </a:lnTo>
                <a:lnTo>
                  <a:pt x="397383" y="1397"/>
                </a:lnTo>
                <a:lnTo>
                  <a:pt x="330454" y="11938"/>
                </a:lnTo>
                <a:lnTo>
                  <a:pt x="266446" y="32639"/>
                </a:lnTo>
                <a:lnTo>
                  <a:pt x="206629" y="63119"/>
                </a:lnTo>
                <a:lnTo>
                  <a:pt x="151638" y="103124"/>
                </a:lnTo>
                <a:lnTo>
                  <a:pt x="103124" y="151638"/>
                </a:lnTo>
                <a:lnTo>
                  <a:pt x="63119" y="206502"/>
                </a:lnTo>
                <a:lnTo>
                  <a:pt x="32639" y="266446"/>
                </a:lnTo>
                <a:lnTo>
                  <a:pt x="11811" y="330327"/>
                </a:lnTo>
                <a:lnTo>
                  <a:pt x="1270" y="397383"/>
                </a:lnTo>
                <a:lnTo>
                  <a:pt x="0" y="431800"/>
                </a:lnTo>
                <a:lnTo>
                  <a:pt x="1270" y="466090"/>
                </a:lnTo>
                <a:lnTo>
                  <a:pt x="11811" y="533146"/>
                </a:lnTo>
                <a:lnTo>
                  <a:pt x="32639" y="597027"/>
                </a:lnTo>
                <a:lnTo>
                  <a:pt x="63119" y="656971"/>
                </a:lnTo>
                <a:lnTo>
                  <a:pt x="103124" y="711835"/>
                </a:lnTo>
                <a:lnTo>
                  <a:pt x="151638" y="760349"/>
                </a:lnTo>
                <a:lnTo>
                  <a:pt x="206629" y="800354"/>
                </a:lnTo>
                <a:lnTo>
                  <a:pt x="266446" y="830834"/>
                </a:lnTo>
                <a:lnTo>
                  <a:pt x="330454" y="851535"/>
                </a:lnTo>
                <a:lnTo>
                  <a:pt x="397383" y="862203"/>
                </a:lnTo>
                <a:lnTo>
                  <a:pt x="431800" y="863473"/>
                </a:lnTo>
                <a:lnTo>
                  <a:pt x="466217" y="862203"/>
                </a:lnTo>
                <a:lnTo>
                  <a:pt x="499999" y="858139"/>
                </a:lnTo>
                <a:lnTo>
                  <a:pt x="533273" y="851535"/>
                </a:lnTo>
                <a:lnTo>
                  <a:pt x="565658" y="842518"/>
                </a:lnTo>
                <a:lnTo>
                  <a:pt x="569468" y="840994"/>
                </a:lnTo>
                <a:lnTo>
                  <a:pt x="597154" y="830834"/>
                </a:lnTo>
                <a:lnTo>
                  <a:pt x="657098" y="800354"/>
                </a:lnTo>
                <a:lnTo>
                  <a:pt x="711962" y="760349"/>
                </a:lnTo>
                <a:lnTo>
                  <a:pt x="760603" y="711835"/>
                </a:lnTo>
                <a:lnTo>
                  <a:pt x="800481" y="656971"/>
                </a:lnTo>
                <a:lnTo>
                  <a:pt x="830961" y="597027"/>
                </a:lnTo>
                <a:lnTo>
                  <a:pt x="851789" y="533146"/>
                </a:lnTo>
                <a:lnTo>
                  <a:pt x="862330" y="466090"/>
                </a:lnTo>
                <a:lnTo>
                  <a:pt x="863727" y="431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20"/>
          <p:cNvSpPr txBox="1"/>
          <p:nvPr/>
        </p:nvSpPr>
        <p:spPr>
          <a:xfrm>
            <a:off x="7036689" y="3478148"/>
            <a:ext cx="116586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-25" dirty="0">
                <a:solidFill>
                  <a:srgbClr val="FCF9F9"/>
                </a:solidFill>
                <a:latin typeface="Trebuchet MS"/>
                <a:cs typeface="Trebuchet MS"/>
              </a:rPr>
              <a:t>GÜVEN</a:t>
            </a:r>
            <a:r>
              <a:rPr sz="1300" spc="-45" dirty="0">
                <a:solidFill>
                  <a:srgbClr val="FCF9F9"/>
                </a:solidFill>
                <a:latin typeface="Trebuchet MS"/>
                <a:cs typeface="Trebuchet MS"/>
              </a:rPr>
              <a:t> </a:t>
            </a:r>
            <a:r>
              <a:rPr sz="1300" spc="10" dirty="0">
                <a:solidFill>
                  <a:srgbClr val="FCF9F9"/>
                </a:solidFill>
                <a:latin typeface="Trebuchet MS"/>
                <a:cs typeface="Trebuchet MS"/>
              </a:rPr>
              <a:t>ARALIĞI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69" name="object 21"/>
          <p:cNvSpPr txBox="1"/>
          <p:nvPr/>
        </p:nvSpPr>
        <p:spPr>
          <a:xfrm>
            <a:off x="10096881" y="3478148"/>
            <a:ext cx="72961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-35" dirty="0">
                <a:solidFill>
                  <a:srgbClr val="FCF9F9"/>
                </a:solidFill>
                <a:latin typeface="Trebuchet MS"/>
                <a:cs typeface="Trebuchet MS"/>
              </a:rPr>
              <a:t>H</a:t>
            </a:r>
            <a:r>
              <a:rPr sz="1300" spc="-185" dirty="0">
                <a:solidFill>
                  <a:srgbClr val="FCF9F9"/>
                </a:solidFill>
                <a:latin typeface="Trebuchet MS"/>
                <a:cs typeface="Trebuchet MS"/>
              </a:rPr>
              <a:t>AT</a:t>
            </a:r>
            <a:r>
              <a:rPr sz="1300" spc="15" dirty="0">
                <a:solidFill>
                  <a:srgbClr val="FCF9F9"/>
                </a:solidFill>
                <a:latin typeface="Trebuchet MS"/>
                <a:cs typeface="Trebuchet MS"/>
              </a:rPr>
              <a:t>A</a:t>
            </a:r>
            <a:r>
              <a:rPr sz="1300" spc="20" dirty="0">
                <a:solidFill>
                  <a:srgbClr val="FCF9F9"/>
                </a:solidFill>
                <a:latin typeface="Trebuchet MS"/>
                <a:cs typeface="Trebuchet MS"/>
              </a:rPr>
              <a:t> </a:t>
            </a:r>
            <a:r>
              <a:rPr sz="1300" spc="-130" dirty="0">
                <a:solidFill>
                  <a:srgbClr val="FCF9F9"/>
                </a:solidFill>
                <a:latin typeface="Trebuchet MS"/>
                <a:cs typeface="Trebuchet MS"/>
              </a:rPr>
              <a:t>P</a:t>
            </a:r>
            <a:r>
              <a:rPr sz="1300" spc="-140" dirty="0">
                <a:solidFill>
                  <a:srgbClr val="FCF9F9"/>
                </a:solidFill>
                <a:latin typeface="Trebuchet MS"/>
                <a:cs typeface="Trebuchet MS"/>
              </a:rPr>
              <a:t>A</a:t>
            </a:r>
            <a:r>
              <a:rPr sz="1300" spc="5" dirty="0">
                <a:solidFill>
                  <a:srgbClr val="FCF9F9"/>
                </a:solidFill>
                <a:latin typeface="Trebuchet MS"/>
                <a:cs typeface="Trebuchet MS"/>
              </a:rPr>
              <a:t>YI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70" name="object 22"/>
          <p:cNvSpPr txBox="1"/>
          <p:nvPr/>
        </p:nvSpPr>
        <p:spPr>
          <a:xfrm>
            <a:off x="637743" y="3462909"/>
            <a:ext cx="206375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25" dirty="0">
                <a:solidFill>
                  <a:srgbClr val="FCF9F9"/>
                </a:solidFill>
                <a:latin typeface="Trebuchet MS"/>
                <a:cs typeface="Trebuchet MS"/>
              </a:rPr>
              <a:t>ARAŞTIRMANIN</a:t>
            </a:r>
            <a:r>
              <a:rPr sz="1300" spc="140" dirty="0">
                <a:solidFill>
                  <a:srgbClr val="FCF9F9"/>
                </a:solidFill>
                <a:latin typeface="Trebuchet MS"/>
                <a:cs typeface="Trebuchet MS"/>
              </a:rPr>
              <a:t> </a:t>
            </a:r>
            <a:r>
              <a:rPr sz="1300" spc="5" dirty="0">
                <a:solidFill>
                  <a:srgbClr val="FCF9F9"/>
                </a:solidFill>
                <a:latin typeface="Trebuchet MS"/>
                <a:cs typeface="Trebuchet MS"/>
              </a:rPr>
              <a:t>ÖRNEKLEMİ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71" name="object 23"/>
          <p:cNvSpPr txBox="1"/>
          <p:nvPr/>
        </p:nvSpPr>
        <p:spPr>
          <a:xfrm>
            <a:off x="476808" y="3748557"/>
            <a:ext cx="2399030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635" marR="5080" indent="-623570">
              <a:lnSpc>
                <a:spcPct val="150000"/>
              </a:lnSpc>
              <a:spcBef>
                <a:spcPts val="100"/>
              </a:spcBef>
            </a:pPr>
            <a:r>
              <a:rPr sz="1000" spc="60" dirty="0">
                <a:solidFill>
                  <a:srgbClr val="FFF9F9"/>
                </a:solidFill>
                <a:latin typeface="Lucida Sans Unicode"/>
                <a:cs typeface="Lucida Sans Unicode"/>
              </a:rPr>
              <a:t>A</a:t>
            </a:r>
            <a:r>
              <a:rPr sz="1000" spc="65" dirty="0">
                <a:solidFill>
                  <a:srgbClr val="FFF9F9"/>
                </a:solidFill>
                <a:latin typeface="Lucida Sans Unicode"/>
                <a:cs typeface="Lucida Sans Unicode"/>
              </a:rPr>
              <a:t>ra</a:t>
            </a:r>
            <a:r>
              <a:rPr sz="1000" spc="60" dirty="0">
                <a:solidFill>
                  <a:srgbClr val="FFF9F9"/>
                </a:solidFill>
                <a:latin typeface="Lucida Sans Unicode"/>
                <a:cs typeface="Lucida Sans Unicode"/>
              </a:rPr>
              <a:t>ş</a:t>
            </a:r>
            <a:r>
              <a:rPr sz="1000" spc="65" dirty="0">
                <a:solidFill>
                  <a:srgbClr val="FFF9F9"/>
                </a:solidFill>
                <a:latin typeface="Lucida Sans Unicode"/>
                <a:cs typeface="Lucida Sans Unicode"/>
              </a:rPr>
              <a:t>tır</a:t>
            </a:r>
            <a:r>
              <a:rPr sz="1000" spc="60" dirty="0">
                <a:solidFill>
                  <a:srgbClr val="FFF9F9"/>
                </a:solidFill>
                <a:latin typeface="Lucida Sans Unicode"/>
                <a:cs typeface="Lucida Sans Unicode"/>
              </a:rPr>
              <a:t>m</a:t>
            </a:r>
            <a:r>
              <a:rPr sz="1000" spc="75" dirty="0">
                <a:solidFill>
                  <a:srgbClr val="FFF9F9"/>
                </a:solidFill>
                <a:latin typeface="Lucida Sans Unicode"/>
                <a:cs typeface="Lucida Sans Unicode"/>
              </a:rPr>
              <a:t>a</a:t>
            </a:r>
            <a:r>
              <a:rPr sz="1000" spc="-5" dirty="0">
                <a:solidFill>
                  <a:srgbClr val="FFF9F9"/>
                </a:solidFill>
                <a:latin typeface="Lucida Sans Unicode"/>
                <a:cs typeface="Lucida Sans Unicode"/>
              </a:rPr>
              <a:t>d</a:t>
            </a:r>
            <a:r>
              <a:rPr sz="1000" spc="-16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000" spc="-5" dirty="0">
                <a:solidFill>
                  <a:srgbClr val="FFF9F9"/>
                </a:solidFill>
                <a:latin typeface="Lucida Sans Unicode"/>
                <a:cs typeface="Lucida Sans Unicode"/>
              </a:rPr>
              <a:t>a</a:t>
            </a:r>
            <a:r>
              <a:rPr sz="100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000" spc="70" dirty="0">
                <a:solidFill>
                  <a:srgbClr val="FFF9F9"/>
                </a:solidFill>
                <a:latin typeface="Lucida Sans Unicode"/>
                <a:cs typeface="Lucida Sans Unicode"/>
              </a:rPr>
              <a:t>1</a:t>
            </a:r>
            <a:r>
              <a:rPr sz="1000" spc="-5" dirty="0">
                <a:solidFill>
                  <a:srgbClr val="FFF9F9"/>
                </a:solidFill>
                <a:latin typeface="Lucida Sans Unicode"/>
                <a:cs typeface="Lucida Sans Unicode"/>
              </a:rPr>
              <a:t>8</a:t>
            </a:r>
            <a:r>
              <a:rPr sz="100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000" spc="-13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000" spc="70" dirty="0">
                <a:solidFill>
                  <a:srgbClr val="FFF9F9"/>
                </a:solidFill>
                <a:latin typeface="Lucida Sans Unicode"/>
                <a:cs typeface="Lucida Sans Unicode"/>
              </a:rPr>
              <a:t>y</a:t>
            </a:r>
            <a:r>
              <a:rPr sz="1000" spc="80" dirty="0">
                <a:solidFill>
                  <a:srgbClr val="FFF9F9"/>
                </a:solidFill>
                <a:latin typeface="Lucida Sans Unicode"/>
                <a:cs typeface="Lucida Sans Unicode"/>
              </a:rPr>
              <a:t>a</a:t>
            </a:r>
            <a:r>
              <a:rPr sz="1000" spc="-5" dirty="0">
                <a:solidFill>
                  <a:srgbClr val="FFF9F9"/>
                </a:solidFill>
                <a:latin typeface="Lucida Sans Unicode"/>
                <a:cs typeface="Lucida Sans Unicode"/>
              </a:rPr>
              <a:t>ş</a:t>
            </a:r>
            <a:r>
              <a:rPr sz="100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000" spc="-15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000" spc="80" dirty="0">
                <a:solidFill>
                  <a:srgbClr val="FFF9F9"/>
                </a:solidFill>
                <a:latin typeface="Lucida Sans Unicode"/>
                <a:cs typeface="Lucida Sans Unicode"/>
              </a:rPr>
              <a:t>ü</a:t>
            </a:r>
            <a:r>
              <a:rPr sz="1000" spc="70" dirty="0">
                <a:solidFill>
                  <a:srgbClr val="FFF9F9"/>
                </a:solidFill>
                <a:latin typeface="Lucida Sans Unicode"/>
                <a:cs typeface="Lucida Sans Unicode"/>
              </a:rPr>
              <a:t>s</a:t>
            </a:r>
            <a:r>
              <a:rPr sz="1000" spc="75" dirty="0">
                <a:solidFill>
                  <a:srgbClr val="FFF9F9"/>
                </a:solidFill>
                <a:latin typeface="Lucida Sans Unicode"/>
                <a:cs typeface="Lucida Sans Unicode"/>
              </a:rPr>
              <a:t>t</a:t>
            </a:r>
            <a:r>
              <a:rPr sz="1000" spc="-5" dirty="0">
                <a:solidFill>
                  <a:srgbClr val="FFF9F9"/>
                </a:solidFill>
                <a:latin typeface="Lucida Sans Unicode"/>
                <a:cs typeface="Lucida Sans Unicode"/>
              </a:rPr>
              <a:t>ü</a:t>
            </a:r>
            <a:r>
              <a:rPr sz="100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000" spc="-13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000" spc="75" dirty="0">
                <a:solidFill>
                  <a:srgbClr val="FFF9F9"/>
                </a:solidFill>
                <a:latin typeface="Lucida Sans Unicode"/>
                <a:cs typeface="Lucida Sans Unicode"/>
              </a:rPr>
              <a:t>İ</a:t>
            </a:r>
            <a:r>
              <a:rPr sz="1000" spc="70" dirty="0">
                <a:solidFill>
                  <a:srgbClr val="FFF9F9"/>
                </a:solidFill>
                <a:latin typeface="Lucida Sans Unicode"/>
                <a:cs typeface="Lucida Sans Unicode"/>
              </a:rPr>
              <a:t>s</a:t>
            </a:r>
            <a:r>
              <a:rPr sz="1000" spc="75" dirty="0">
                <a:solidFill>
                  <a:srgbClr val="FFF9F9"/>
                </a:solidFill>
                <a:latin typeface="Lucida Sans Unicode"/>
                <a:cs typeface="Lucida Sans Unicode"/>
              </a:rPr>
              <a:t>t</a:t>
            </a:r>
            <a:r>
              <a:rPr sz="1000" spc="80" dirty="0">
                <a:solidFill>
                  <a:srgbClr val="FFF9F9"/>
                </a:solidFill>
                <a:latin typeface="Lucida Sans Unicode"/>
                <a:cs typeface="Lucida Sans Unicode"/>
              </a:rPr>
              <a:t>an</a:t>
            </a:r>
            <a:r>
              <a:rPr sz="1000" spc="75" dirty="0">
                <a:solidFill>
                  <a:srgbClr val="FFF9F9"/>
                </a:solidFill>
                <a:latin typeface="Lucida Sans Unicode"/>
                <a:cs typeface="Lucida Sans Unicode"/>
              </a:rPr>
              <a:t>b</a:t>
            </a:r>
            <a:r>
              <a:rPr sz="1000" spc="80" dirty="0">
                <a:solidFill>
                  <a:srgbClr val="FFF9F9"/>
                </a:solidFill>
                <a:latin typeface="Lucida Sans Unicode"/>
                <a:cs typeface="Lucida Sans Unicode"/>
              </a:rPr>
              <a:t>u</a:t>
            </a:r>
            <a:r>
              <a:rPr sz="1000" spc="-5" dirty="0">
                <a:solidFill>
                  <a:srgbClr val="FFF9F9"/>
                </a:solidFill>
                <a:latin typeface="Lucida Sans Unicode"/>
                <a:cs typeface="Lucida Sans Unicode"/>
              </a:rPr>
              <a:t>l  </a:t>
            </a:r>
            <a:r>
              <a:rPr sz="1000" spc="65" dirty="0">
                <a:solidFill>
                  <a:srgbClr val="FFF9F9"/>
                </a:solidFill>
                <a:latin typeface="Lucida Sans Unicode"/>
                <a:cs typeface="Lucida Sans Unicode"/>
              </a:rPr>
              <a:t>İlinde</a:t>
            </a:r>
            <a:r>
              <a:rPr sz="1000" spc="14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000" spc="65" dirty="0">
                <a:solidFill>
                  <a:srgbClr val="FFF9F9"/>
                </a:solidFill>
                <a:latin typeface="Lucida Sans Unicode"/>
                <a:cs typeface="Lucida Sans Unicode"/>
              </a:rPr>
              <a:t>ikamet</a:t>
            </a:r>
            <a:r>
              <a:rPr sz="1000" spc="17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000" spc="55" dirty="0">
                <a:solidFill>
                  <a:srgbClr val="FFF9F9"/>
                </a:solidFill>
                <a:latin typeface="Lucida Sans Unicode"/>
                <a:cs typeface="Lucida Sans Unicode"/>
              </a:rPr>
              <a:t>eden</a:t>
            </a:r>
            <a:endParaRPr sz="1000">
              <a:latin typeface="Lucida Sans Unicode"/>
              <a:cs typeface="Lucida Sans Unicode"/>
            </a:endParaRPr>
          </a:p>
          <a:p>
            <a:pPr marL="212090" marR="16510" algn="ctr">
              <a:lnSpc>
                <a:spcPct val="150000"/>
              </a:lnSpc>
            </a:pPr>
            <a:r>
              <a:rPr sz="1000" spc="70" dirty="0">
                <a:solidFill>
                  <a:srgbClr val="FFF9F9"/>
                </a:solidFill>
                <a:latin typeface="Lucida Sans Unicode"/>
                <a:cs typeface="Lucida Sans Unicode"/>
              </a:rPr>
              <a:t>vatandaşlarla,</a:t>
            </a:r>
            <a:r>
              <a:rPr sz="1000" spc="15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000" spc="50" dirty="0">
                <a:solidFill>
                  <a:srgbClr val="FFF9F9"/>
                </a:solidFill>
                <a:latin typeface="Lucida Sans Unicode"/>
                <a:cs typeface="Lucida Sans Unicode"/>
              </a:rPr>
              <a:t>CATI</a:t>
            </a:r>
            <a:r>
              <a:rPr sz="1000" spc="17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000" spc="70" dirty="0">
                <a:solidFill>
                  <a:srgbClr val="FFF9F9"/>
                </a:solidFill>
                <a:latin typeface="Lucida Sans Unicode"/>
                <a:cs typeface="Lucida Sans Unicode"/>
              </a:rPr>
              <a:t>(Bilgisayar </a:t>
            </a:r>
            <a:r>
              <a:rPr sz="1000" spc="-30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000" spc="65" dirty="0">
                <a:solidFill>
                  <a:srgbClr val="FFF9F9"/>
                </a:solidFill>
                <a:latin typeface="Lucida Sans Unicode"/>
                <a:cs typeface="Lucida Sans Unicode"/>
              </a:rPr>
              <a:t>Destekli</a:t>
            </a:r>
            <a:r>
              <a:rPr sz="1000" spc="18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000" spc="65" dirty="0">
                <a:solidFill>
                  <a:srgbClr val="FFF9F9"/>
                </a:solidFill>
                <a:latin typeface="Lucida Sans Unicode"/>
                <a:cs typeface="Lucida Sans Unicode"/>
              </a:rPr>
              <a:t>Telefonla</a:t>
            </a:r>
            <a:r>
              <a:rPr sz="1000" spc="18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000" spc="65" dirty="0">
                <a:solidFill>
                  <a:srgbClr val="FFF9F9"/>
                </a:solidFill>
                <a:latin typeface="Lucida Sans Unicode"/>
                <a:cs typeface="Lucida Sans Unicode"/>
              </a:rPr>
              <a:t>Anket)</a:t>
            </a:r>
            <a:endParaRPr sz="1000">
              <a:latin typeface="Lucida Sans Unicode"/>
              <a:cs typeface="Lucida Sans Unicode"/>
            </a:endParaRPr>
          </a:p>
          <a:p>
            <a:pPr marL="188595" algn="ctr">
              <a:lnSpc>
                <a:spcPct val="100000"/>
              </a:lnSpc>
              <a:spcBef>
                <a:spcPts val="600"/>
              </a:spcBef>
            </a:pPr>
            <a:r>
              <a:rPr sz="1000" spc="65" dirty="0">
                <a:solidFill>
                  <a:srgbClr val="FFF9F9"/>
                </a:solidFill>
                <a:latin typeface="Lucida Sans Unicode"/>
                <a:cs typeface="Lucida Sans Unicode"/>
              </a:rPr>
              <a:t>yöntemi</a:t>
            </a:r>
            <a:r>
              <a:rPr sz="1000" spc="16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000" spc="50" dirty="0">
                <a:solidFill>
                  <a:srgbClr val="FFF9F9"/>
                </a:solidFill>
                <a:latin typeface="Lucida Sans Unicode"/>
                <a:cs typeface="Lucida Sans Unicode"/>
              </a:rPr>
              <a:t>ile</a:t>
            </a:r>
            <a:r>
              <a:rPr sz="1000" spc="15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000" spc="70" dirty="0">
                <a:solidFill>
                  <a:srgbClr val="FFF9F9"/>
                </a:solidFill>
                <a:latin typeface="Lucida Sans Unicode"/>
                <a:cs typeface="Lucida Sans Unicode"/>
              </a:rPr>
              <a:t>yapılmıştır.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2" name="object 24"/>
          <p:cNvSpPr txBox="1"/>
          <p:nvPr/>
        </p:nvSpPr>
        <p:spPr>
          <a:xfrm>
            <a:off x="9482455" y="4120133"/>
            <a:ext cx="2145030" cy="507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FFF9F9"/>
                </a:solidFill>
                <a:latin typeface="Lucida Sans Unicode"/>
                <a:cs typeface="Lucida Sans Unicode"/>
              </a:rPr>
              <a:t>Araştırma</a:t>
            </a:r>
            <a:r>
              <a:rPr sz="1200" spc="20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35" dirty="0">
                <a:solidFill>
                  <a:srgbClr val="FFF9F9"/>
                </a:solidFill>
                <a:latin typeface="Lucida Sans Unicode"/>
                <a:cs typeface="Lucida Sans Unicode"/>
              </a:rPr>
              <a:t>Yanılma</a:t>
            </a:r>
            <a:r>
              <a:rPr sz="1200" spc="22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30" dirty="0">
                <a:solidFill>
                  <a:srgbClr val="FFF9F9"/>
                </a:solidFill>
                <a:latin typeface="Lucida Sans Unicode"/>
                <a:cs typeface="Lucida Sans Unicode"/>
              </a:rPr>
              <a:t>oranı</a:t>
            </a:r>
            <a:endParaRPr sz="1200">
              <a:latin typeface="Lucida Sans Unicode"/>
              <a:cs typeface="Lucida Sans Unicode"/>
            </a:endParaRPr>
          </a:p>
          <a:p>
            <a:pPr marR="54610" algn="r">
              <a:lnSpc>
                <a:spcPct val="100000"/>
              </a:lnSpc>
              <a:spcBef>
                <a:spcPts val="910"/>
              </a:spcBef>
            </a:pPr>
            <a:r>
              <a:rPr sz="1200" spc="-75" dirty="0">
                <a:solidFill>
                  <a:srgbClr val="FFF9F9"/>
                </a:solidFill>
                <a:latin typeface="Lucida Sans Unicode"/>
                <a:cs typeface="Lucida Sans Unicode"/>
              </a:rPr>
              <a:t>+-3</a:t>
            </a:r>
            <a:r>
              <a:rPr sz="1200" spc="6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55" dirty="0">
                <a:solidFill>
                  <a:srgbClr val="FFF9F9"/>
                </a:solidFill>
                <a:latin typeface="Lucida Sans Unicode"/>
                <a:cs typeface="Lucida Sans Unicode"/>
              </a:rPr>
              <a:t>olarak</a:t>
            </a:r>
            <a:r>
              <a:rPr sz="1200" spc="4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70" dirty="0">
                <a:solidFill>
                  <a:srgbClr val="FFF9F9"/>
                </a:solidFill>
                <a:latin typeface="Lucida Sans Unicode"/>
                <a:cs typeface="Lucida Sans Unicode"/>
              </a:rPr>
              <a:t>belirlenmiştir.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73" name="object 25"/>
          <p:cNvSpPr txBox="1"/>
          <p:nvPr/>
        </p:nvSpPr>
        <p:spPr>
          <a:xfrm>
            <a:off x="6955917" y="3989986"/>
            <a:ext cx="1346835" cy="54483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1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sz="11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sz="11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sz="11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sz="11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11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sz="11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sz="11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'</a:t>
            </a:r>
            <a:r>
              <a:rPr sz="11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sz="11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11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sz="11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sz="11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sz="11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endParaRPr sz="1100">
              <a:latin typeface="Lucida Sans Unicode"/>
              <a:cs typeface="Lucida Sans Unicode"/>
            </a:endParaRPr>
          </a:p>
          <a:p>
            <a:pPr marL="461645">
              <a:lnSpc>
                <a:spcPct val="100000"/>
              </a:lnSpc>
              <a:spcBef>
                <a:spcPts val="720"/>
              </a:spcBef>
            </a:pPr>
            <a:r>
              <a:rPr sz="11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0</a:t>
            </a:r>
            <a:r>
              <a:rPr sz="11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1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≥</a:t>
            </a:r>
            <a:r>
              <a:rPr sz="1100" spc="-20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1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0,</a:t>
            </a:r>
            <a:r>
              <a:rPr sz="11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95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74" name="object 27"/>
          <p:cNvSpPr txBox="1"/>
          <p:nvPr/>
        </p:nvSpPr>
        <p:spPr>
          <a:xfrm>
            <a:off x="3466338" y="3490086"/>
            <a:ext cx="2223135" cy="7994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25" dirty="0">
                <a:solidFill>
                  <a:srgbClr val="FCF9F9"/>
                </a:solidFill>
                <a:latin typeface="Trebuchet MS"/>
                <a:cs typeface="Trebuchet MS"/>
              </a:rPr>
              <a:t>ARAŞTIRMANIN</a:t>
            </a:r>
            <a:r>
              <a:rPr sz="1300" spc="195" dirty="0">
                <a:solidFill>
                  <a:srgbClr val="FCF9F9"/>
                </a:solidFill>
                <a:latin typeface="Trebuchet MS"/>
                <a:cs typeface="Trebuchet MS"/>
              </a:rPr>
              <a:t> </a:t>
            </a:r>
            <a:r>
              <a:rPr sz="1300" spc="-15" dirty="0">
                <a:solidFill>
                  <a:srgbClr val="FCF9F9"/>
                </a:solidFill>
                <a:latin typeface="Trebuchet MS"/>
                <a:cs typeface="Trebuchet MS"/>
              </a:rPr>
              <a:t>DENEK</a:t>
            </a:r>
            <a:r>
              <a:rPr sz="1300" spc="85" dirty="0">
                <a:solidFill>
                  <a:srgbClr val="FCF9F9"/>
                </a:solidFill>
                <a:latin typeface="Trebuchet MS"/>
                <a:cs typeface="Trebuchet MS"/>
              </a:rPr>
              <a:t> </a:t>
            </a:r>
            <a:r>
              <a:rPr sz="1300" spc="20" dirty="0">
                <a:solidFill>
                  <a:srgbClr val="FCF9F9"/>
                </a:solidFill>
                <a:latin typeface="Trebuchet MS"/>
                <a:cs typeface="Trebuchet MS"/>
              </a:rPr>
              <a:t>SAYISI</a:t>
            </a:r>
            <a:endParaRPr sz="1300">
              <a:latin typeface="Trebuchet MS"/>
              <a:cs typeface="Trebuchet MS"/>
            </a:endParaRPr>
          </a:p>
          <a:p>
            <a:pPr marL="687705" marR="43180" indent="-508000">
              <a:lnSpc>
                <a:spcPct val="114199"/>
              </a:lnSpc>
              <a:spcBef>
                <a:spcPts val="1210"/>
              </a:spcBef>
            </a:pPr>
            <a:r>
              <a:rPr sz="1200" spc="25" dirty="0">
                <a:solidFill>
                  <a:srgbClr val="FFF9F9"/>
                </a:solidFill>
                <a:latin typeface="Lucida Sans Unicode"/>
                <a:cs typeface="Lucida Sans Unicode"/>
              </a:rPr>
              <a:t>Araştırma</a:t>
            </a:r>
            <a:r>
              <a:rPr sz="1200" spc="9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30" dirty="0">
                <a:solidFill>
                  <a:srgbClr val="FFF9F9"/>
                </a:solidFill>
                <a:latin typeface="Lucida Sans Unicode"/>
                <a:cs typeface="Lucida Sans Unicode"/>
              </a:rPr>
              <a:t>1843</a:t>
            </a:r>
            <a:r>
              <a:rPr sz="1200" spc="6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35" dirty="0">
                <a:solidFill>
                  <a:srgbClr val="FFF9F9"/>
                </a:solidFill>
                <a:latin typeface="Lucida Sans Unicode"/>
                <a:cs typeface="Lucida Sans Unicode"/>
              </a:rPr>
              <a:t>denek</a:t>
            </a:r>
            <a:r>
              <a:rPr sz="1200" spc="2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30" dirty="0">
                <a:solidFill>
                  <a:srgbClr val="FFF9F9"/>
                </a:solidFill>
                <a:latin typeface="Lucida Sans Unicode"/>
                <a:cs typeface="Lucida Sans Unicode"/>
              </a:rPr>
              <a:t>ile </a:t>
            </a:r>
            <a:r>
              <a:rPr sz="1200" spc="-36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35" dirty="0">
                <a:solidFill>
                  <a:srgbClr val="FFF9F9"/>
                </a:solidFill>
                <a:latin typeface="Lucida Sans Unicode"/>
                <a:cs typeface="Lucida Sans Unicode"/>
              </a:rPr>
              <a:t>yapılmıştır.</a:t>
            </a:r>
            <a:endParaRPr sz="120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29866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1"/>
          <p:cNvSpPr txBox="1">
            <a:spLocks/>
          </p:cNvSpPr>
          <p:nvPr/>
        </p:nvSpPr>
        <p:spPr>
          <a:xfrm>
            <a:off x="-21336" y="2209799"/>
            <a:ext cx="12191999" cy="21336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lang="tr-TR" sz="5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>
              <a:lnSpc>
                <a:spcPct val="100000"/>
              </a:lnSpc>
            </a:pPr>
            <a:r>
              <a:rPr lang="tr-TR" sz="6500" b="1" dirty="0" smtClean="0">
                <a:latin typeface="Century Gothic" panose="020B0502020202020204" pitchFamily="34" charset="0"/>
              </a:rPr>
              <a:t>DEMOĞRAFİK</a:t>
            </a:r>
          </a:p>
          <a:p>
            <a:pPr fontAlgn="ctr">
              <a:lnSpc>
                <a:spcPct val="100000"/>
              </a:lnSpc>
            </a:pPr>
            <a:r>
              <a:rPr lang="tr-TR" sz="6500" b="1" dirty="0" smtClean="0">
                <a:latin typeface="Century Gothic" panose="020B0502020202020204" pitchFamily="34" charset="0"/>
              </a:rPr>
              <a:t>DEĞERLER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59" y="5226490"/>
            <a:ext cx="1098225" cy="690508"/>
          </a:xfrm>
          <a:prstGeom prst="rect">
            <a:avLst/>
          </a:prstGeom>
        </p:spPr>
      </p:pic>
      <p:sp>
        <p:nvSpPr>
          <p:cNvPr id="6" name="Slayt Numarası Yer Tutucusu 8"/>
          <p:cNvSpPr txBox="1">
            <a:spLocks/>
          </p:cNvSpPr>
          <p:nvPr/>
        </p:nvSpPr>
        <p:spPr>
          <a:xfrm>
            <a:off x="4038600" y="5334000"/>
            <a:ext cx="7086599" cy="475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tr-TR"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2000" b="1" dirty="0" smtClean="0">
                <a:solidFill>
                  <a:schemeClr val="tx1"/>
                </a:solidFill>
                <a:latin typeface="Swis721 BT" panose="020B0504020202020204" pitchFamily="34" charset="0"/>
              </a:rPr>
              <a:t>İSTANBUL Yerel Seçim Araştırması Son Siyasi Durum</a:t>
            </a:r>
            <a:endParaRPr lang="tr-TR" sz="2000" b="1" dirty="0">
              <a:solidFill>
                <a:srgbClr val="FFFF00"/>
              </a:solidFill>
              <a:latin typeface="Swis721 BT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8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4294" y="6116124"/>
            <a:ext cx="12196293" cy="741876"/>
            <a:chOff x="-4293" y="6116124"/>
            <a:chExt cx="12192000" cy="741876"/>
          </a:xfrm>
        </p:grpSpPr>
        <p:sp>
          <p:nvSpPr>
            <p:cNvPr id="11" name="Dikdörtgen 10"/>
            <p:cNvSpPr/>
            <p:nvPr/>
          </p:nvSpPr>
          <p:spPr>
            <a:xfrm>
              <a:off x="-4293" y="6116124"/>
              <a:ext cx="12192000" cy="741876"/>
            </a:xfrm>
            <a:prstGeom prst="rect">
              <a:avLst/>
            </a:prstGeom>
            <a:solidFill>
              <a:srgbClr val="252F4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252F4E"/>
                </a:solidFill>
              </a:endParaRPr>
            </a:p>
          </p:txBody>
        </p:sp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51" y="6138915"/>
              <a:ext cx="1097838" cy="690508"/>
            </a:xfrm>
            <a:prstGeom prst="rect">
              <a:avLst/>
            </a:prstGeom>
          </p:spPr>
        </p:pic>
        <p:sp>
          <p:nvSpPr>
            <p:cNvPr id="13" name="Slayt Numarası Yer Tutucusu 8"/>
            <p:cNvSpPr txBox="1">
              <a:spLocks/>
            </p:cNvSpPr>
            <p:nvPr/>
          </p:nvSpPr>
          <p:spPr>
            <a:xfrm>
              <a:off x="11201400" y="6287418"/>
              <a:ext cx="792480" cy="39928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A8D9AD5-F248-4919-864A-CFD76CC027D6}" type="slidenum">
                <a:rPr lang="tr-TR" sz="2000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pPr algn="r"/>
                <a:t>5</a:t>
              </a:fld>
              <a:endParaRPr lang="tr-TR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Slayt Numarası Yer Tutucusu 8"/>
            <p:cNvSpPr txBox="1">
              <a:spLocks/>
            </p:cNvSpPr>
            <p:nvPr/>
          </p:nvSpPr>
          <p:spPr>
            <a:xfrm>
              <a:off x="2132848" y="6246425"/>
              <a:ext cx="8305800" cy="4754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lang="tr-TR" sz="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2000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İSTANBUL Yerel Seçim Araştırması Son Siyasi Durum</a:t>
              </a:r>
              <a:endParaRPr lang="tr-TR" sz="2000" b="1" dirty="0">
                <a:solidFill>
                  <a:srgbClr val="FFFF00"/>
                </a:solidFill>
                <a:latin typeface="Swis721 BT" panose="020B0504020202020204" pitchFamily="34" charset="0"/>
              </a:endParaRPr>
            </a:p>
          </p:txBody>
        </p:sp>
      </p:grp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289794"/>
              </p:ext>
            </p:extLst>
          </p:nvPr>
        </p:nvGraphicFramePr>
        <p:xfrm>
          <a:off x="681176" y="400939"/>
          <a:ext cx="5414823" cy="2476500"/>
        </p:xfrm>
        <a:graphic>
          <a:graphicData uri="http://schemas.openxmlformats.org/drawingml/2006/table">
            <a:tbl>
              <a:tblPr/>
              <a:tblGrid>
                <a:gridCol w="4135593">
                  <a:extLst>
                    <a:ext uri="{9D8B030D-6E8A-4147-A177-3AD203B41FA5}">
                      <a16:colId xmlns:a16="http://schemas.microsoft.com/office/drawing/2014/main" val="2658962680"/>
                    </a:ext>
                  </a:extLst>
                </a:gridCol>
                <a:gridCol w="1279230">
                  <a:extLst>
                    <a:ext uri="{9D8B030D-6E8A-4147-A177-3AD203B41FA5}">
                      <a16:colId xmlns:a16="http://schemas.microsoft.com/office/drawing/2014/main" val="2057257302"/>
                    </a:ext>
                  </a:extLst>
                </a:gridCol>
              </a:tblGrid>
              <a:tr h="4953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Deneklerin cinsiyete göre dağılımları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641656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 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C00000"/>
                          </a:solidFill>
                          <a:effectLst/>
                          <a:latin typeface="Square721 BT" panose="020B0504020202060204" pitchFamily="34" charset="0"/>
                        </a:rPr>
                        <a:t>Yüzde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649178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Kadın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48,1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87907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Erkek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51,9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479046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Total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701748"/>
                  </a:ext>
                </a:extLst>
              </a:tr>
            </a:tbl>
          </a:graphicData>
        </a:graphic>
      </p:graphicFrame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837650"/>
              </p:ext>
            </p:extLst>
          </p:nvPr>
        </p:nvGraphicFramePr>
        <p:xfrm>
          <a:off x="681175" y="3046337"/>
          <a:ext cx="5414823" cy="2933700"/>
        </p:xfrm>
        <a:graphic>
          <a:graphicData uri="http://schemas.openxmlformats.org/drawingml/2006/table">
            <a:tbl>
              <a:tblPr/>
              <a:tblGrid>
                <a:gridCol w="4135593">
                  <a:extLst>
                    <a:ext uri="{9D8B030D-6E8A-4147-A177-3AD203B41FA5}">
                      <a16:colId xmlns:a16="http://schemas.microsoft.com/office/drawing/2014/main" val="1175842976"/>
                    </a:ext>
                  </a:extLst>
                </a:gridCol>
                <a:gridCol w="1279230">
                  <a:extLst>
                    <a:ext uri="{9D8B030D-6E8A-4147-A177-3AD203B41FA5}">
                      <a16:colId xmlns:a16="http://schemas.microsoft.com/office/drawing/2014/main" val="3472066234"/>
                    </a:ext>
                  </a:extLst>
                </a:gridCol>
              </a:tblGrid>
              <a:tr h="36576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Deneklerin öğrenim durumuna göre dağılımları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183665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 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C00000"/>
                          </a:solidFill>
                          <a:effectLst/>
                          <a:latin typeface="Square721 BT" panose="020B0504020202060204" pitchFamily="34" charset="0"/>
                        </a:rPr>
                        <a:t>Yüzde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4789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İlkokul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9,1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3595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Ortaokul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5,8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37989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Lise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36,1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59808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Üniversite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40,4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18699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Lisansüstü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8,7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55858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Total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1004"/>
                  </a:ext>
                </a:extLst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696115"/>
              </p:ext>
            </p:extLst>
          </p:nvPr>
        </p:nvGraphicFramePr>
        <p:xfrm>
          <a:off x="6553200" y="385687"/>
          <a:ext cx="5029200" cy="5594351"/>
        </p:xfrm>
        <a:graphic>
          <a:graphicData uri="http://schemas.openxmlformats.org/drawingml/2006/table">
            <a:tbl>
              <a:tblPr/>
              <a:tblGrid>
                <a:gridCol w="3841071">
                  <a:extLst>
                    <a:ext uri="{9D8B030D-6E8A-4147-A177-3AD203B41FA5}">
                      <a16:colId xmlns:a16="http://schemas.microsoft.com/office/drawing/2014/main" val="1600052382"/>
                    </a:ext>
                  </a:extLst>
                </a:gridCol>
                <a:gridCol w="1188129">
                  <a:extLst>
                    <a:ext uri="{9D8B030D-6E8A-4147-A177-3AD203B41FA5}">
                      <a16:colId xmlns:a16="http://schemas.microsoft.com/office/drawing/2014/main" val="4159384482"/>
                    </a:ext>
                  </a:extLst>
                </a:gridCol>
              </a:tblGrid>
              <a:tr h="41174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Deneklerin yaş durumuna  göre dağılımları</a:t>
                      </a:r>
                    </a:p>
                  </a:txBody>
                  <a:tcPr marL="6604" marR="6604" marT="660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454160"/>
                  </a:ext>
                </a:extLst>
              </a:tr>
              <a:tr h="83243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 </a:t>
                      </a:r>
                    </a:p>
                  </a:txBody>
                  <a:tcPr marL="198120" marR="6604" marT="660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C00000"/>
                          </a:solidFill>
                          <a:effectLst/>
                          <a:latin typeface="Square721 BT" panose="020B0504020202060204" pitchFamily="34" charset="0"/>
                        </a:rPr>
                        <a:t>Yüzde</a:t>
                      </a:r>
                    </a:p>
                  </a:txBody>
                  <a:tcPr marL="6604" marR="6604" marT="6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0930114"/>
                  </a:ext>
                </a:extLst>
              </a:tr>
              <a:tr h="4833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18-24</a:t>
                      </a:r>
                    </a:p>
                  </a:txBody>
                  <a:tcPr marL="198120" marR="6604" marT="660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2,9</a:t>
                      </a:r>
                    </a:p>
                  </a:txBody>
                  <a:tcPr marL="6604" marR="6604" marT="6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331232"/>
                  </a:ext>
                </a:extLst>
              </a:tr>
              <a:tr h="4833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25-29</a:t>
                      </a:r>
                    </a:p>
                  </a:txBody>
                  <a:tcPr marL="198120" marR="6604" marT="660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4,6</a:t>
                      </a:r>
                    </a:p>
                  </a:txBody>
                  <a:tcPr marL="6604" marR="6604" marT="6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140253"/>
                  </a:ext>
                </a:extLst>
              </a:tr>
              <a:tr h="4833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30-34</a:t>
                      </a:r>
                    </a:p>
                  </a:txBody>
                  <a:tcPr marL="198120" marR="6604" marT="660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8,2</a:t>
                      </a:r>
                    </a:p>
                  </a:txBody>
                  <a:tcPr marL="6604" marR="6604" marT="6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161195"/>
                  </a:ext>
                </a:extLst>
              </a:tr>
              <a:tr h="4833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35-39</a:t>
                      </a:r>
                    </a:p>
                  </a:txBody>
                  <a:tcPr marL="198120" marR="6604" marT="660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13,0</a:t>
                      </a:r>
                    </a:p>
                  </a:txBody>
                  <a:tcPr marL="6604" marR="6604" marT="6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944652"/>
                  </a:ext>
                </a:extLst>
              </a:tr>
              <a:tr h="4833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40-44</a:t>
                      </a:r>
                    </a:p>
                  </a:txBody>
                  <a:tcPr marL="198120" marR="6604" marT="660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16,8</a:t>
                      </a:r>
                    </a:p>
                  </a:txBody>
                  <a:tcPr marL="6604" marR="6604" marT="6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255819"/>
                  </a:ext>
                </a:extLst>
              </a:tr>
              <a:tr h="4833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45-49</a:t>
                      </a:r>
                    </a:p>
                  </a:txBody>
                  <a:tcPr marL="198120" marR="6604" marT="660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15,6</a:t>
                      </a:r>
                    </a:p>
                  </a:txBody>
                  <a:tcPr marL="6604" marR="6604" marT="6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298421"/>
                  </a:ext>
                </a:extLst>
              </a:tr>
              <a:tr h="4833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50-54</a:t>
                      </a:r>
                    </a:p>
                  </a:txBody>
                  <a:tcPr marL="198120" marR="6604" marT="660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11,3</a:t>
                      </a:r>
                    </a:p>
                  </a:txBody>
                  <a:tcPr marL="6604" marR="6604" marT="6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034641"/>
                  </a:ext>
                </a:extLst>
              </a:tr>
              <a:tr h="4833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55 ve Üstü</a:t>
                      </a:r>
                    </a:p>
                  </a:txBody>
                  <a:tcPr marL="198120" marR="6604" marT="660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27,6</a:t>
                      </a:r>
                    </a:p>
                  </a:txBody>
                  <a:tcPr marL="6604" marR="6604" marT="6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94266"/>
                  </a:ext>
                </a:extLst>
              </a:tr>
              <a:tr h="4833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Total</a:t>
                      </a:r>
                    </a:p>
                  </a:txBody>
                  <a:tcPr marL="198120" marR="6604" marT="660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100,0</a:t>
                      </a:r>
                    </a:p>
                  </a:txBody>
                  <a:tcPr marL="6604" marR="6604" marT="6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103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65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4294" y="6116124"/>
            <a:ext cx="12196293" cy="741876"/>
            <a:chOff x="-4293" y="6116124"/>
            <a:chExt cx="12192000" cy="741876"/>
          </a:xfrm>
        </p:grpSpPr>
        <p:sp>
          <p:nvSpPr>
            <p:cNvPr id="11" name="Dikdörtgen 10"/>
            <p:cNvSpPr/>
            <p:nvPr/>
          </p:nvSpPr>
          <p:spPr>
            <a:xfrm>
              <a:off x="-4293" y="6116124"/>
              <a:ext cx="12192000" cy="741876"/>
            </a:xfrm>
            <a:prstGeom prst="rect">
              <a:avLst/>
            </a:prstGeom>
            <a:solidFill>
              <a:srgbClr val="252F4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252F4E"/>
                </a:solidFill>
              </a:endParaRPr>
            </a:p>
          </p:txBody>
        </p:sp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51" y="6138915"/>
              <a:ext cx="1097838" cy="690508"/>
            </a:xfrm>
            <a:prstGeom prst="rect">
              <a:avLst/>
            </a:prstGeom>
          </p:spPr>
        </p:pic>
        <p:sp>
          <p:nvSpPr>
            <p:cNvPr id="13" name="Slayt Numarası Yer Tutucusu 8"/>
            <p:cNvSpPr txBox="1">
              <a:spLocks/>
            </p:cNvSpPr>
            <p:nvPr/>
          </p:nvSpPr>
          <p:spPr>
            <a:xfrm>
              <a:off x="11201400" y="6287418"/>
              <a:ext cx="792480" cy="39928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A8D9AD5-F248-4919-864A-CFD76CC027D6}" type="slidenum">
                <a:rPr lang="tr-TR" sz="2000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pPr algn="r"/>
                <a:t>6</a:t>
              </a:fld>
              <a:endParaRPr lang="tr-TR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Slayt Numarası Yer Tutucusu 8"/>
            <p:cNvSpPr txBox="1">
              <a:spLocks/>
            </p:cNvSpPr>
            <p:nvPr/>
          </p:nvSpPr>
          <p:spPr>
            <a:xfrm>
              <a:off x="2132848" y="6246425"/>
              <a:ext cx="8305800" cy="4754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lang="tr-TR" sz="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2000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İSTANBUL Yerel Seçim Araştırması Son Siyasi Durum</a:t>
              </a:r>
              <a:endParaRPr lang="tr-TR" sz="2000" b="1" dirty="0">
                <a:solidFill>
                  <a:srgbClr val="FFFF00"/>
                </a:solidFill>
                <a:latin typeface="Swis721 BT" panose="020B0504020202020204" pitchFamily="34" charset="0"/>
              </a:endParaRPr>
            </a:p>
          </p:txBody>
        </p:sp>
      </p:grp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067321"/>
              </p:ext>
            </p:extLst>
          </p:nvPr>
        </p:nvGraphicFramePr>
        <p:xfrm>
          <a:off x="609600" y="652454"/>
          <a:ext cx="4876800" cy="5327586"/>
        </p:xfrm>
        <a:graphic>
          <a:graphicData uri="http://schemas.openxmlformats.org/drawingml/2006/table">
            <a:tbl>
              <a:tblPr/>
              <a:tblGrid>
                <a:gridCol w="3724676">
                  <a:extLst>
                    <a:ext uri="{9D8B030D-6E8A-4147-A177-3AD203B41FA5}">
                      <a16:colId xmlns:a16="http://schemas.microsoft.com/office/drawing/2014/main" val="2088052478"/>
                    </a:ext>
                  </a:extLst>
                </a:gridCol>
                <a:gridCol w="1152124">
                  <a:extLst>
                    <a:ext uri="{9D8B030D-6E8A-4147-A177-3AD203B41FA5}">
                      <a16:colId xmlns:a16="http://schemas.microsoft.com/office/drawing/2014/main" val="423734440"/>
                    </a:ext>
                  </a:extLst>
                </a:gridCol>
              </a:tblGrid>
              <a:tr h="4973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Deneklerin meslek grubuna göre dağılımları</a:t>
                      </a:r>
                    </a:p>
                  </a:txBody>
                  <a:tcPr marL="6531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15324"/>
                  </a:ext>
                </a:extLst>
              </a:tr>
              <a:tr h="36247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 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C00000"/>
                          </a:solidFill>
                          <a:effectLst/>
                          <a:latin typeface="Square721 BT" panose="020B0504020202060204" pitchFamily="34" charset="0"/>
                        </a:rPr>
                        <a:t>Yüzde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46470"/>
                  </a:ext>
                </a:extLst>
              </a:tr>
              <a:tr h="3119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Memur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7,0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9048"/>
                  </a:ext>
                </a:extLst>
              </a:tr>
              <a:tr h="3119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İşci(Kamu İşcisi)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4,1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071703"/>
                  </a:ext>
                </a:extLst>
              </a:tr>
              <a:tr h="3119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İşci( Kamu hariç olanlar)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10,3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546375"/>
                  </a:ext>
                </a:extLst>
              </a:tr>
              <a:tr h="3119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Esnaf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6,0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192941"/>
                  </a:ext>
                </a:extLst>
              </a:tr>
              <a:tr h="3119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Ev Hanımı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15,6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943101"/>
                  </a:ext>
                </a:extLst>
              </a:tr>
              <a:tr h="3119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Çiftçi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0,7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841741"/>
                  </a:ext>
                </a:extLst>
              </a:tr>
              <a:tr h="3119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Sanayici(İşveren)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1,4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0980"/>
                  </a:ext>
                </a:extLst>
              </a:tr>
              <a:tr h="3119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Sanayici(Çalışan)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858846"/>
                  </a:ext>
                </a:extLst>
              </a:tr>
              <a:tr h="3119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Öğrenci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1,9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07926"/>
                  </a:ext>
                </a:extLst>
              </a:tr>
              <a:tr h="41305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Uzmanlık gerektiren Meslek (Hakim,Avkat,Müh.Mimar,Doktorvb.)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9,4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012028"/>
                  </a:ext>
                </a:extLst>
              </a:tr>
              <a:tr h="3119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İşsiz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1,7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91451"/>
                  </a:ext>
                </a:extLst>
              </a:tr>
              <a:tr h="3119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Emekli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27,4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437424"/>
                  </a:ext>
                </a:extLst>
              </a:tr>
              <a:tr h="3119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Diğer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13,5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390571"/>
                  </a:ext>
                </a:extLst>
              </a:tr>
              <a:tr h="3119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Total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100,0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750703"/>
                  </a:ext>
                </a:extLst>
              </a:tr>
            </a:tbl>
          </a:graphicData>
        </a:graphic>
      </p:graphicFrame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540005"/>
              </p:ext>
            </p:extLst>
          </p:nvPr>
        </p:nvGraphicFramePr>
        <p:xfrm>
          <a:off x="5867400" y="652454"/>
          <a:ext cx="5791200" cy="5292377"/>
        </p:xfrm>
        <a:graphic>
          <a:graphicData uri="http://schemas.openxmlformats.org/drawingml/2006/table">
            <a:tbl>
              <a:tblPr/>
              <a:tblGrid>
                <a:gridCol w="4423052">
                  <a:extLst>
                    <a:ext uri="{9D8B030D-6E8A-4147-A177-3AD203B41FA5}">
                      <a16:colId xmlns:a16="http://schemas.microsoft.com/office/drawing/2014/main" val="3625228828"/>
                    </a:ext>
                  </a:extLst>
                </a:gridCol>
                <a:gridCol w="1368148">
                  <a:extLst>
                    <a:ext uri="{9D8B030D-6E8A-4147-A177-3AD203B41FA5}">
                      <a16:colId xmlns:a16="http://schemas.microsoft.com/office/drawing/2014/main" val="1108289924"/>
                    </a:ext>
                  </a:extLst>
                </a:gridCol>
              </a:tblGrid>
              <a:tr h="61698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Deneklerin gelir durumuna göre dağılımları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676674"/>
                  </a:ext>
                </a:extLst>
              </a:tr>
              <a:tr h="35648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 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C00000"/>
                          </a:solidFill>
                          <a:effectLst/>
                          <a:latin typeface="Square721 BT" panose="020B0504020202060204" pitchFamily="34" charset="0"/>
                        </a:rPr>
                        <a:t>Yüzde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867794"/>
                  </a:ext>
                </a:extLst>
              </a:tr>
              <a:tr h="61698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0-12.000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23,6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820106"/>
                  </a:ext>
                </a:extLst>
              </a:tr>
              <a:tr h="61698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12.001-16.000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11,1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626569"/>
                  </a:ext>
                </a:extLst>
              </a:tr>
              <a:tr h="61698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16.001-24000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24,5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774162"/>
                  </a:ext>
                </a:extLst>
              </a:tr>
              <a:tr h="61698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24.001-30000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14,2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141199"/>
                  </a:ext>
                </a:extLst>
              </a:tr>
              <a:tr h="61698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30.001 - 40.000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12,0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603244"/>
                  </a:ext>
                </a:extLst>
              </a:tr>
              <a:tr h="61698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40.001 ve üzeri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14,7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431207"/>
                  </a:ext>
                </a:extLst>
              </a:tr>
              <a:tr h="61698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Total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119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99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1"/>
          <p:cNvSpPr txBox="1">
            <a:spLocks/>
          </p:cNvSpPr>
          <p:nvPr/>
        </p:nvSpPr>
        <p:spPr>
          <a:xfrm>
            <a:off x="-21336" y="2209799"/>
            <a:ext cx="12191999" cy="14478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lang="tr-TR" sz="5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>
              <a:lnSpc>
                <a:spcPct val="100000"/>
              </a:lnSpc>
            </a:pPr>
            <a:r>
              <a:rPr lang="tr-TR" sz="8000" b="1" dirty="0" smtClean="0">
                <a:latin typeface="Century Gothic" panose="020B0502020202020204" pitchFamily="34" charset="0"/>
              </a:rPr>
              <a:t>BULGULAR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59" y="5226490"/>
            <a:ext cx="1098225" cy="690508"/>
          </a:xfrm>
          <a:prstGeom prst="rect">
            <a:avLst/>
          </a:prstGeom>
        </p:spPr>
      </p:pic>
      <p:sp>
        <p:nvSpPr>
          <p:cNvPr id="16" name="Slayt Numarası Yer Tutucusu 8"/>
          <p:cNvSpPr txBox="1">
            <a:spLocks/>
          </p:cNvSpPr>
          <p:nvPr/>
        </p:nvSpPr>
        <p:spPr>
          <a:xfrm>
            <a:off x="4038600" y="5334000"/>
            <a:ext cx="7162799" cy="475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tr-TR"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2000" b="1" dirty="0" smtClean="0">
                <a:solidFill>
                  <a:schemeClr val="tx1"/>
                </a:solidFill>
                <a:latin typeface="Swis721 BT" panose="020B0504020202020204" pitchFamily="34" charset="0"/>
              </a:rPr>
              <a:t>İSTANBUL Yerel Seçim Araştırması Son Siyasi Durum</a:t>
            </a:r>
            <a:endParaRPr lang="tr-TR" sz="2000" b="1" dirty="0">
              <a:solidFill>
                <a:srgbClr val="FFFF00"/>
              </a:solidFill>
              <a:latin typeface="Swis721 BT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02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0" y="6116124"/>
            <a:ext cx="12196293" cy="741876"/>
            <a:chOff x="-4293" y="6116124"/>
            <a:chExt cx="12192000" cy="741876"/>
          </a:xfrm>
        </p:grpSpPr>
        <p:sp>
          <p:nvSpPr>
            <p:cNvPr id="11" name="Dikdörtgen 10"/>
            <p:cNvSpPr/>
            <p:nvPr/>
          </p:nvSpPr>
          <p:spPr>
            <a:xfrm>
              <a:off x="-4293" y="6116124"/>
              <a:ext cx="12192000" cy="741876"/>
            </a:xfrm>
            <a:prstGeom prst="rect">
              <a:avLst/>
            </a:prstGeom>
            <a:solidFill>
              <a:srgbClr val="252F4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252F4E"/>
                </a:solidFill>
              </a:endParaRPr>
            </a:p>
          </p:txBody>
        </p:sp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51" y="6138915"/>
              <a:ext cx="1097838" cy="690508"/>
            </a:xfrm>
            <a:prstGeom prst="rect">
              <a:avLst/>
            </a:prstGeom>
          </p:spPr>
        </p:pic>
        <p:sp>
          <p:nvSpPr>
            <p:cNvPr id="13" name="Slayt Numarası Yer Tutucusu 8"/>
            <p:cNvSpPr txBox="1">
              <a:spLocks/>
            </p:cNvSpPr>
            <p:nvPr/>
          </p:nvSpPr>
          <p:spPr>
            <a:xfrm>
              <a:off x="11201400" y="6287418"/>
              <a:ext cx="792480" cy="39928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A8D9AD5-F248-4919-864A-CFD76CC027D6}" type="slidenum">
                <a:rPr lang="tr-TR" sz="2000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pPr algn="r"/>
                <a:t>8</a:t>
              </a:fld>
              <a:endParaRPr lang="tr-TR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Slayt Numarası Yer Tutucusu 8"/>
            <p:cNvSpPr txBox="1">
              <a:spLocks/>
            </p:cNvSpPr>
            <p:nvPr/>
          </p:nvSpPr>
          <p:spPr>
            <a:xfrm>
              <a:off x="2132848" y="6246425"/>
              <a:ext cx="8305800" cy="4754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lang="tr-TR" sz="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2000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İSTANBUL Yerel Seçim Araştırması Son Siyasi Durum</a:t>
              </a:r>
              <a:endParaRPr lang="tr-TR" sz="2000" b="1" dirty="0">
                <a:solidFill>
                  <a:srgbClr val="FFFF00"/>
                </a:solidFill>
                <a:latin typeface="Swis721 BT" panose="020B0504020202020204" pitchFamily="34" charset="0"/>
              </a:endParaRPr>
            </a:p>
          </p:txBody>
        </p:sp>
      </p:grp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662063"/>
              </p:ext>
            </p:extLst>
          </p:nvPr>
        </p:nvGraphicFramePr>
        <p:xfrm>
          <a:off x="609600" y="762000"/>
          <a:ext cx="4953000" cy="4876800"/>
        </p:xfrm>
        <a:graphic>
          <a:graphicData uri="http://schemas.openxmlformats.org/drawingml/2006/table">
            <a:tbl>
              <a:tblPr/>
              <a:tblGrid>
                <a:gridCol w="2756859">
                  <a:extLst>
                    <a:ext uri="{9D8B030D-6E8A-4147-A177-3AD203B41FA5}">
                      <a16:colId xmlns:a16="http://schemas.microsoft.com/office/drawing/2014/main" val="2199142521"/>
                    </a:ext>
                  </a:extLst>
                </a:gridCol>
                <a:gridCol w="852757">
                  <a:extLst>
                    <a:ext uri="{9D8B030D-6E8A-4147-A177-3AD203B41FA5}">
                      <a16:colId xmlns:a16="http://schemas.microsoft.com/office/drawing/2014/main" val="2868290808"/>
                    </a:ext>
                  </a:extLst>
                </a:gridCol>
                <a:gridCol w="1343384">
                  <a:extLst>
                    <a:ext uri="{9D8B030D-6E8A-4147-A177-3AD203B41FA5}">
                      <a16:colId xmlns:a16="http://schemas.microsoft.com/office/drawing/2014/main" val="3521185699"/>
                    </a:ext>
                  </a:extLst>
                </a:gridCol>
              </a:tblGrid>
              <a:tr h="93345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İstanbul'da son 5 yıllık dönemde yapılan kentsel dönüşüm sizce yeterli mi?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214459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 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Yüzde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YETERLİLİK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75359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Çok Yeterli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12,3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25,80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0198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Yeterli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13,5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09092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Ne yeterli ne yetersiz (vasat)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9,7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quare721 BT" panose="020B050402020206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YETERSİZLİK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29149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Yetersiz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38,5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64,50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1575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Çok Yetersiz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26,0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5333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Total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797041"/>
                  </a:ext>
                </a:extLst>
              </a:tr>
            </a:tbl>
          </a:graphicData>
        </a:graphic>
      </p:graphicFrame>
      <p:graphicFrame>
        <p:nvGraphicFramePr>
          <p:cNvPr id="16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1020716"/>
              </p:ext>
            </p:extLst>
          </p:nvPr>
        </p:nvGraphicFramePr>
        <p:xfrm>
          <a:off x="6019800" y="533400"/>
          <a:ext cx="5791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361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4294" y="6116124"/>
            <a:ext cx="12196293" cy="741876"/>
            <a:chOff x="-4293" y="6116124"/>
            <a:chExt cx="12192000" cy="741876"/>
          </a:xfrm>
        </p:grpSpPr>
        <p:sp>
          <p:nvSpPr>
            <p:cNvPr id="11" name="Dikdörtgen 10"/>
            <p:cNvSpPr/>
            <p:nvPr/>
          </p:nvSpPr>
          <p:spPr>
            <a:xfrm>
              <a:off x="-4293" y="6116124"/>
              <a:ext cx="12192000" cy="741876"/>
            </a:xfrm>
            <a:prstGeom prst="rect">
              <a:avLst/>
            </a:prstGeom>
            <a:solidFill>
              <a:srgbClr val="252F4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252F4E"/>
                </a:solidFill>
              </a:endParaRPr>
            </a:p>
          </p:txBody>
        </p:sp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51" y="6138915"/>
              <a:ext cx="1097838" cy="690508"/>
            </a:xfrm>
            <a:prstGeom prst="rect">
              <a:avLst/>
            </a:prstGeom>
          </p:spPr>
        </p:pic>
        <p:sp>
          <p:nvSpPr>
            <p:cNvPr id="13" name="Slayt Numarası Yer Tutucusu 8"/>
            <p:cNvSpPr txBox="1">
              <a:spLocks/>
            </p:cNvSpPr>
            <p:nvPr/>
          </p:nvSpPr>
          <p:spPr>
            <a:xfrm>
              <a:off x="11201400" y="6287418"/>
              <a:ext cx="792480" cy="39928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A8D9AD5-F248-4919-864A-CFD76CC027D6}" type="slidenum">
                <a:rPr lang="tr-TR" sz="2000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pPr algn="r"/>
                <a:t>9</a:t>
              </a:fld>
              <a:endParaRPr lang="tr-TR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Slayt Numarası Yer Tutucusu 8"/>
            <p:cNvSpPr txBox="1">
              <a:spLocks/>
            </p:cNvSpPr>
            <p:nvPr/>
          </p:nvSpPr>
          <p:spPr>
            <a:xfrm>
              <a:off x="2132848" y="6246425"/>
              <a:ext cx="8305800" cy="4754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lang="tr-TR" sz="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2000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İSTANBUL Yerel Seçim Araştırması Son Siyasi Durum</a:t>
              </a:r>
              <a:endParaRPr lang="tr-TR" sz="2000" b="1" dirty="0">
                <a:solidFill>
                  <a:srgbClr val="FFFF00"/>
                </a:solidFill>
                <a:latin typeface="Swis721 BT" panose="020B0504020202020204" pitchFamily="34" charset="0"/>
              </a:endParaRPr>
            </a:p>
          </p:txBody>
        </p:sp>
      </p:grp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77267"/>
              </p:ext>
            </p:extLst>
          </p:nvPr>
        </p:nvGraphicFramePr>
        <p:xfrm>
          <a:off x="609600" y="1073884"/>
          <a:ext cx="5105400" cy="4412516"/>
        </p:xfrm>
        <a:graphic>
          <a:graphicData uri="http://schemas.openxmlformats.org/drawingml/2006/table">
            <a:tbl>
              <a:tblPr/>
              <a:tblGrid>
                <a:gridCol w="2841685">
                  <a:extLst>
                    <a:ext uri="{9D8B030D-6E8A-4147-A177-3AD203B41FA5}">
                      <a16:colId xmlns:a16="http://schemas.microsoft.com/office/drawing/2014/main" val="798378636"/>
                    </a:ext>
                  </a:extLst>
                </a:gridCol>
                <a:gridCol w="878995">
                  <a:extLst>
                    <a:ext uri="{9D8B030D-6E8A-4147-A177-3AD203B41FA5}">
                      <a16:colId xmlns:a16="http://schemas.microsoft.com/office/drawing/2014/main" val="3354055366"/>
                    </a:ext>
                  </a:extLst>
                </a:gridCol>
                <a:gridCol w="1384720">
                  <a:extLst>
                    <a:ext uri="{9D8B030D-6E8A-4147-A177-3AD203B41FA5}">
                      <a16:colId xmlns:a16="http://schemas.microsoft.com/office/drawing/2014/main" val="1213051670"/>
                    </a:ext>
                  </a:extLst>
                </a:gridCol>
              </a:tblGrid>
              <a:tr h="84458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İstanbul'da son 5 yıllık dönemde toplu ulaşım hizmetleri ne yönde değişti?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518487"/>
                  </a:ext>
                </a:extLst>
              </a:tr>
              <a:tr h="67221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 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Yüzde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KÖTÜLEŞME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172764"/>
                  </a:ext>
                </a:extLst>
              </a:tr>
              <a:tr h="48261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Çok Kötüleşti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31,0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40,90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373196"/>
                  </a:ext>
                </a:extLst>
              </a:tr>
              <a:tr h="48261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Kötüleşti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9,9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406515"/>
                  </a:ext>
                </a:extLst>
              </a:tr>
              <a:tr h="48261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Ne Kötüleşti ne iyileşti aynı seviyede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21,1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quare721 BT" panose="020B050402020206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İYİLEŞME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849756"/>
                  </a:ext>
                </a:extLst>
              </a:tr>
              <a:tr h="48261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İyileşti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25,0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38,00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622790"/>
                  </a:ext>
                </a:extLst>
              </a:tr>
              <a:tr h="48261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Çok İyileşti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13,0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73685"/>
                  </a:ext>
                </a:extLst>
              </a:tr>
              <a:tr h="48261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Total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044912"/>
                  </a:ext>
                </a:extLst>
              </a:tr>
            </a:tbl>
          </a:graphicData>
        </a:graphic>
      </p:graphicFrame>
      <p:graphicFrame>
        <p:nvGraphicFramePr>
          <p:cNvPr id="16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43191"/>
              </p:ext>
            </p:extLst>
          </p:nvPr>
        </p:nvGraphicFramePr>
        <p:xfrm>
          <a:off x="5867400" y="609599"/>
          <a:ext cx="5867399" cy="537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6662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Şeritli Tasarım Mavi 16x9">
  <a:themeElements>
    <a:clrScheme name="Şeritli_Tasarım_Mavi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A0AB41-DD6B-45B8-84A1-115B114C3F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D90948-693C-495E-A997-F81FB6D13E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54B5336-6EAA-48CF-9D13-474FDE2931C6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10020</TotalTime>
  <Words>835</Words>
  <Application>Microsoft Office PowerPoint</Application>
  <PresentationFormat>Geniş ekran</PresentationFormat>
  <Paragraphs>332</Paragraphs>
  <Slides>15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34" baseType="lpstr">
      <vt:lpstr>Arial</vt:lpstr>
      <vt:lpstr>Arial MT</vt:lpstr>
      <vt:lpstr>Century Gothic</vt:lpstr>
      <vt:lpstr>Corbel</vt:lpstr>
      <vt:lpstr>Euphemia</vt:lpstr>
      <vt:lpstr>Freehand521 BT</vt:lpstr>
      <vt:lpstr>Futura Md BT</vt:lpstr>
      <vt:lpstr>HY엽서L</vt:lpstr>
      <vt:lpstr>Lucida Sans Unicode</vt:lpstr>
      <vt:lpstr>Montserrat Classic Bold</vt:lpstr>
      <vt:lpstr>Square721 BT</vt:lpstr>
      <vt:lpstr>Swis721 BT</vt:lpstr>
      <vt:lpstr>Swis721 WGL4 BT</vt:lpstr>
      <vt:lpstr>Tahoma</vt:lpstr>
      <vt:lpstr>Times New Roman</vt:lpstr>
      <vt:lpstr>Trebuchet MS</vt:lpstr>
      <vt:lpstr>Verdana</vt:lpstr>
      <vt:lpstr>Wingdings</vt:lpstr>
      <vt:lpstr>Şeritli Tasarım Mavi 16x9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BU ARAŞTIRMA  TÜSİAR ARAŞTIRMA DANIŞMANLIK LTD.ŞİRKETİNİN ÖZKAYNAKLARI İLE YAPILMIŞTIR</vt:lpstr>
      <vt:lpstr>İLETİŞİM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TÜSİAR TÜRKİYE YEREL SEÇİM ARAŞTIRMALARI</dc:title>
  <dc:creator>Mevlüt BADEM</dc:creator>
  <cp:lastModifiedBy>Mevlüt BADEM</cp:lastModifiedBy>
  <cp:revision>729</cp:revision>
  <cp:lastPrinted>2019-01-02T13:12:01Z</cp:lastPrinted>
  <dcterms:created xsi:type="dcterms:W3CDTF">2013-04-05T19:58:21Z</dcterms:created>
  <dcterms:modified xsi:type="dcterms:W3CDTF">2024-01-08T16:27:00Z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