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882" r:id="rId5"/>
    <p:sldId id="880" r:id="rId6"/>
    <p:sldId id="881" r:id="rId7"/>
    <p:sldId id="575" r:id="rId8"/>
    <p:sldId id="884" r:id="rId9"/>
    <p:sldId id="907" r:id="rId10"/>
    <p:sldId id="906" r:id="rId11"/>
    <p:sldId id="898" r:id="rId12"/>
    <p:sldId id="899" r:id="rId13"/>
    <p:sldId id="909" r:id="rId14"/>
    <p:sldId id="908" r:id="rId15"/>
    <p:sldId id="901" r:id="rId16"/>
    <p:sldId id="900" r:id="rId17"/>
    <p:sldId id="910" r:id="rId18"/>
    <p:sldId id="911" r:id="rId19"/>
    <p:sldId id="4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1536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7" orient="horz" pos="2112" userDrawn="1">
          <p15:clr>
            <a:srgbClr val="A4A3A4"/>
          </p15:clr>
        </p15:guide>
        <p15:guide id="8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0A"/>
    <a:srgbClr val="EE1227"/>
    <a:srgbClr val="E95229"/>
    <a:srgbClr val="263050"/>
    <a:srgbClr val="000066"/>
    <a:srgbClr val="000000"/>
    <a:srgbClr val="A4CCEE"/>
    <a:srgbClr val="BAE0FF"/>
    <a:srgbClr val="26304F"/>
    <a:srgbClr val="252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434" autoAdjust="0"/>
  </p:normalViewPr>
  <p:slideViewPr>
    <p:cSldViewPr>
      <p:cViewPr varScale="1">
        <p:scale>
          <a:sx n="83" d="100"/>
          <a:sy n="83" d="100"/>
        </p:scale>
        <p:origin x="408" y="48"/>
      </p:cViewPr>
      <p:guideLst>
        <p:guide pos="3840"/>
        <p:guide pos="7296"/>
        <p:guide pos="576"/>
        <p:guide orient="horz" pos="576"/>
        <p:guide orient="horz" pos="1536"/>
        <p:guide orient="horz" pos="3024"/>
        <p:guide orient="horz" pos="2112"/>
        <p:guide orient="horz" pos="1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752167719473847E-2"/>
          <c:y val="0.25997960710396917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(2)'!$C$129:$E$129</c:f>
              <c:strCache>
                <c:ptCount val="1"/>
                <c:pt idx="0">
                  <c:v>ANTALYA'da son 5 yıllık dönemde yapılan kentsel dönüşüm sizce yeterli mi?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49E-4FBD-A54D-70470DB85CF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49E-4FBD-A54D-70470DB85CF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49E-4FBD-A54D-70470DB85CF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49E-4FBD-A54D-70470DB85CFF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49E-4FBD-A54D-70470DB85CFF}"/>
              </c:ext>
            </c:extLst>
          </c:dPt>
          <c:dLbls>
            <c:dLbl>
              <c:idx val="0"/>
              <c:layout>
                <c:manualLayout>
                  <c:x val="0.10477654545404545"/>
                  <c:y val="-2.70485409495209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9E-4FBD-A54D-70470DB85CFF}"/>
                </c:ext>
              </c:extLst>
            </c:dLbl>
            <c:dLbl>
              <c:idx val="1"/>
              <c:layout>
                <c:manualLayout>
                  <c:x val="0.10914223484796401"/>
                  <c:y val="2.36674733308306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9E-4FBD-A54D-70470DB85CFF}"/>
                </c:ext>
              </c:extLst>
            </c:dLbl>
            <c:dLbl>
              <c:idx val="2"/>
              <c:layout>
                <c:manualLayout>
                  <c:x val="2.6194136363511363E-2"/>
                  <c:y val="4.733494666166149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404040"/>
                        </a:solidFill>
                        <a:latin typeface="Square721 BT" panose="020B0504020202060204" pitchFamily="34" charset="0"/>
                        <a:ea typeface="+mn-ea"/>
                        <a:cs typeface="+mn-cs"/>
                      </a:defRPr>
                    </a:pPr>
                    <a:fld id="{9FD50F43-F8BE-4EDD-8789-E4A58B875C9A}" type="CATEGORYNAME">
                      <a:rPr lang="it-IT"/>
                      <a:pPr>
                        <a:defRPr b="0"/>
                      </a:pPr>
                      <a:t>[KATEGORİ ADI]</a:t>
                    </a:fld>
                    <a:r>
                      <a:rPr lang="it-IT" baseline="0" dirty="0" smtClean="0"/>
                      <a:t>;17,8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49E-4FBD-A54D-70470DB85CFF}"/>
                </c:ext>
              </c:extLst>
            </c:dLbl>
            <c:dLbl>
              <c:idx val="3"/>
              <c:layout>
                <c:manualLayout>
                  <c:x val="-1.4084507042253521E-2"/>
                  <c:y val="4.15346556304109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49E-4FBD-A54D-70470DB85CFF}"/>
                </c:ext>
              </c:extLst>
            </c:dLbl>
            <c:dLbl>
              <c:idx val="4"/>
              <c:layout>
                <c:manualLayout>
                  <c:x val="-4.7442053898192324E-2"/>
                  <c:y val="-4.29866344173735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49E-4FBD-A54D-70470DB85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(2)'!$C$131:$C$135</c:f>
              <c:strCache>
                <c:ptCount val="5"/>
                <c:pt idx="0">
                  <c:v>Çok Yeterli</c:v>
                </c:pt>
                <c:pt idx="1">
                  <c:v>Yeterli</c:v>
                </c:pt>
                <c:pt idx="2">
                  <c:v>Ne yeterli ne yetersiz (vasat)</c:v>
                </c:pt>
                <c:pt idx="3">
                  <c:v>Yetersiz</c:v>
                </c:pt>
                <c:pt idx="4">
                  <c:v>Çok Yetersiz</c:v>
                </c:pt>
              </c:strCache>
            </c:strRef>
          </c:cat>
          <c:val>
            <c:numRef>
              <c:f>'degerlendirme2 (2)'!$E$131:$E$135</c:f>
              <c:numCache>
                <c:formatCode>#,##0.0;[Red]#,##0.0</c:formatCode>
                <c:ptCount val="5"/>
                <c:pt idx="0">
                  <c:v>4.5999999999999996</c:v>
                </c:pt>
                <c:pt idx="1">
                  <c:v>18.7</c:v>
                </c:pt>
                <c:pt idx="2">
                  <c:v>17.7</c:v>
                </c:pt>
                <c:pt idx="3">
                  <c:v>44.2</c:v>
                </c:pt>
                <c:pt idx="4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9E-4FBD-A54D-70470DB85CF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716134441528141E-2"/>
          <c:y val="0.27998533271576354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(2)'!$C$152:$F$152</c:f>
              <c:strCache>
                <c:ptCount val="1"/>
                <c:pt idx="0">
                  <c:v>ANTALYA'da son 5 yıllık dönemde toplu ulaşım hizmetleri ne yönde değişti?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4BD-48F9-B2C8-D75B7433FEB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4BD-48F9-B2C8-D75B7433FE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4BD-48F9-B2C8-D75B7433FE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4BD-48F9-B2C8-D75B7433FE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4BD-48F9-B2C8-D75B7433FEBF}"/>
              </c:ext>
            </c:extLst>
          </c:dPt>
          <c:dLbls>
            <c:dLbl>
              <c:idx val="0"/>
              <c:layout>
                <c:manualLayout>
                  <c:x val="-5.6838265738747083E-2"/>
                  <c:y val="1.6434644852501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BD-48F9-B2C8-D75B7433FEBF}"/>
                </c:ext>
              </c:extLst>
            </c:dLbl>
            <c:dLbl>
              <c:idx val="1"/>
              <c:layout>
                <c:manualLayout>
                  <c:x val="-1.5616790315692842E-2"/>
                  <c:y val="-8.8747082203505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BD-48F9-B2C8-D75B7433FEBF}"/>
                </c:ext>
              </c:extLst>
            </c:dLbl>
            <c:dLbl>
              <c:idx val="2"/>
              <c:layout>
                <c:manualLayout>
                  <c:x val="5.0171332750072822E-2"/>
                  <c:y val="-3.286938397406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BD-48F9-B2C8-D75B7433FEBF}"/>
                </c:ext>
              </c:extLst>
            </c:dLbl>
            <c:dLbl>
              <c:idx val="3"/>
              <c:layout>
                <c:manualLayout>
                  <c:x val="4.4926727909011373E-2"/>
                  <c:y val="5.4188860583603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BD-48F9-B2C8-D75B7433FEBF}"/>
                </c:ext>
              </c:extLst>
            </c:dLbl>
            <c:dLbl>
              <c:idx val="4"/>
              <c:layout>
                <c:manualLayout>
                  <c:x val="9.4068970545348504E-2"/>
                  <c:y val="4.6502624671916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BD-48F9-B2C8-D75B7433FE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(2)'!$C$154:$C$158</c:f>
              <c:strCache>
                <c:ptCount val="5"/>
                <c:pt idx="0">
                  <c:v>Çok Kötüleşti</c:v>
                </c:pt>
                <c:pt idx="1">
                  <c:v>Kötüleşti</c:v>
                </c:pt>
                <c:pt idx="2">
                  <c:v>Ne Kötüleşti ne iyileşti aynı seviyede</c:v>
                </c:pt>
                <c:pt idx="3">
                  <c:v>İyileşti</c:v>
                </c:pt>
                <c:pt idx="4">
                  <c:v>Çok İyileşti</c:v>
                </c:pt>
              </c:strCache>
            </c:strRef>
          </c:cat>
          <c:val>
            <c:numRef>
              <c:f>'degerlendirme2 (2)'!$E$154:$E$158</c:f>
              <c:numCache>
                <c:formatCode>#,##0.0;[Red]#,##0.0</c:formatCode>
                <c:ptCount val="5"/>
                <c:pt idx="0">
                  <c:v>24.9</c:v>
                </c:pt>
                <c:pt idx="1">
                  <c:v>23.5</c:v>
                </c:pt>
                <c:pt idx="2">
                  <c:v>24.7</c:v>
                </c:pt>
                <c:pt idx="3">
                  <c:v>22.6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BD-48F9-B2C8-D75B7433FEB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baseline="0">
                <a:solidFill>
                  <a:srgbClr val="404040"/>
                </a:solidFill>
                <a:latin typeface="Square721 BT" panose="020B0504020202060204" pitchFamily="34" charset="0"/>
                <a:ea typeface="+mn-ea"/>
                <a:cs typeface="+mn-cs"/>
              </a:defRPr>
            </a:pPr>
            <a:r>
              <a:rPr lang="tr-TR" sz="1200" b="0" i="0" cap="none" dirty="0" smtClean="0">
                <a:effectLst/>
              </a:rPr>
              <a:t>ANTALYA' Da Son 5 Yıllık Dönemde Yaşanan Sel, Yoğun Yağmur, Afet</a:t>
            </a:r>
            <a:r>
              <a:rPr lang="tr-TR" sz="1200" b="0" i="0" cap="none" baseline="0" dirty="0" smtClean="0">
                <a:effectLst/>
              </a:rPr>
              <a:t> </a:t>
            </a:r>
            <a:r>
              <a:rPr lang="tr-TR" sz="1200" b="0" i="0" cap="none" dirty="0" smtClean="0">
                <a:effectLst/>
              </a:rPr>
              <a:t>fırtına, kar Yağışı Gibi Durumlarda Antalya Büyükşehir Belediyesi'nin Çalışmaları Yeterli Mi?</a:t>
            </a:r>
            <a:endParaRPr lang="tr-TR" sz="1200" cap="none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697648182130917E-2"/>
          <c:y val="0.29761134657912203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(2)'!$C$173:$F$173</c:f>
              <c:strCache>
                <c:ptCount val="1"/>
                <c:pt idx="0">
                  <c:v>ANTALYA' da son 5 yıllık dönemde yaşanan sel, yoğun yağmur, kar yağışı gibi durumlarda Antalya Büyükşehir Belediyesi'nin çalışmaları yeterli mi?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8CA-4058-BFA6-500C80FC5AE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8CA-4058-BFA6-500C80FC5A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8CA-4058-BFA6-500C80FC5AE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8CA-4058-BFA6-500C80FC5AEE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8CA-4058-BFA6-500C80FC5AEE}"/>
              </c:ext>
            </c:extLst>
          </c:dPt>
          <c:dLbls>
            <c:dLbl>
              <c:idx val="0"/>
              <c:layout>
                <c:manualLayout>
                  <c:x val="-2.9002610586286632E-2"/>
                  <c:y val="-5.25908771392219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CA-4058-BFA6-500C80FC5AEE}"/>
                </c:ext>
              </c:extLst>
            </c:dLbl>
            <c:dLbl>
              <c:idx val="1"/>
              <c:layout>
                <c:manualLayout>
                  <c:x val="7.5852981533365033E-2"/>
                  <c:y val="-0.13147719284805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CA-4058-BFA6-500C80FC5AEE}"/>
                </c:ext>
              </c:extLst>
            </c:dLbl>
            <c:dLbl>
              <c:idx val="2"/>
              <c:layout>
                <c:manualLayout>
                  <c:x val="0.1003936520294538"/>
                  <c:y val="6.573859642402740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404040"/>
                        </a:solidFill>
                        <a:latin typeface="Square721 BT" panose="020B0504020202060204" pitchFamily="34" charset="0"/>
                        <a:ea typeface="+mn-ea"/>
                        <a:cs typeface="+mn-cs"/>
                      </a:defRPr>
                    </a:pPr>
                    <a:fld id="{C3A37D8B-464B-436E-BEC7-D845875AD58D}" type="CATEGORYNAME">
                      <a:rPr lang="it-IT"/>
                      <a:pPr>
                        <a:defRPr b="0"/>
                      </a:pPr>
                      <a:t>[KATEGORİ ADI]</a:t>
                    </a:fld>
                    <a:r>
                      <a:rPr lang="it-IT" baseline="0" dirty="0"/>
                      <a:t>; </a:t>
                    </a:r>
                    <a:r>
                      <a:rPr lang="it-IT" baseline="0" dirty="0" smtClean="0"/>
                      <a:t>18,2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CA-4058-BFA6-500C80FC5AEE}"/>
                </c:ext>
              </c:extLst>
            </c:dLbl>
            <c:dLbl>
              <c:idx val="3"/>
              <c:layout>
                <c:manualLayout>
                  <c:x val="-1.5616790315692842E-2"/>
                  <c:y val="3.944315785441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8CA-4058-BFA6-500C80FC5AEE}"/>
                </c:ext>
              </c:extLst>
            </c:dLbl>
            <c:dLbl>
              <c:idx val="4"/>
              <c:layout>
                <c:manualLayout>
                  <c:x val="-1.7847760360791772E-2"/>
                  <c:y val="-8.5460175351235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8CA-4058-BFA6-500C80FC5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(2)'!$C$175:$C$179</c:f>
              <c:strCache>
                <c:ptCount val="5"/>
                <c:pt idx="0">
                  <c:v>Çok Yeterli</c:v>
                </c:pt>
                <c:pt idx="1">
                  <c:v>Yeterli</c:v>
                </c:pt>
                <c:pt idx="2">
                  <c:v>Ne yeterli ne yetersiz (vasat)</c:v>
                </c:pt>
                <c:pt idx="3">
                  <c:v>Yetersiz</c:v>
                </c:pt>
                <c:pt idx="4">
                  <c:v>Çok Yetersiz</c:v>
                </c:pt>
              </c:strCache>
            </c:strRef>
          </c:cat>
          <c:val>
            <c:numRef>
              <c:f>'degerlendirme2 (2)'!$E$175:$E$179</c:f>
              <c:numCache>
                <c:formatCode>#,##0.0;[Red]#,##0.0</c:formatCode>
                <c:ptCount val="5"/>
                <c:pt idx="0">
                  <c:v>10.4</c:v>
                </c:pt>
                <c:pt idx="1">
                  <c:v>31.2</c:v>
                </c:pt>
                <c:pt idx="2">
                  <c:v>18.100000000000001</c:v>
                </c:pt>
                <c:pt idx="3">
                  <c:v>22.1</c:v>
                </c:pt>
                <c:pt idx="4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CA-4058-BFA6-500C80FC5AE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rgbClr val="404040"/>
                </a:solidFill>
                <a:latin typeface="Square721 BT" panose="020B0504020202060204" pitchFamily="34" charset="0"/>
                <a:ea typeface="+mn-ea"/>
                <a:cs typeface="+mn-cs"/>
              </a:defRPr>
            </a:pPr>
            <a:r>
              <a:rPr lang="en-US" sz="1000" dirty="0"/>
              <a:t>ANTALYA </a:t>
            </a:r>
            <a:r>
              <a:rPr lang="en-US" sz="1000" dirty="0" err="1"/>
              <a:t>Büyükşehir</a:t>
            </a:r>
            <a:r>
              <a:rPr lang="en-US" sz="1000" dirty="0"/>
              <a:t> </a:t>
            </a:r>
            <a:r>
              <a:rPr lang="en-US" sz="1000" dirty="0" err="1"/>
              <a:t>Belediye</a:t>
            </a:r>
            <a:r>
              <a:rPr lang="en-US" sz="1000" dirty="0"/>
              <a:t> </a:t>
            </a:r>
            <a:r>
              <a:rPr lang="en-US" sz="1000" dirty="0" err="1"/>
              <a:t>Başkanı</a:t>
            </a:r>
            <a:r>
              <a:rPr lang="en-US" sz="1000" dirty="0"/>
              <a:t> MUHİTTİN </a:t>
            </a:r>
            <a:r>
              <a:rPr lang="en-US" sz="1000" dirty="0" smtClean="0"/>
              <a:t>BÖCEK‘</a:t>
            </a:r>
            <a:r>
              <a:rPr lang="tr-TR" sz="1000" dirty="0" smtClean="0"/>
              <a:t> i</a:t>
            </a:r>
            <a:r>
              <a:rPr lang="en-US" sz="1000" dirty="0" smtClean="0"/>
              <a:t>n </a:t>
            </a:r>
            <a:r>
              <a:rPr lang="en-US" sz="1000" dirty="0" err="1"/>
              <a:t>çalışmalarını</a:t>
            </a:r>
            <a:r>
              <a:rPr lang="en-US" sz="1000" dirty="0"/>
              <a:t> </a:t>
            </a:r>
            <a:r>
              <a:rPr lang="en-US" sz="1000" dirty="0" err="1"/>
              <a:t>Bir</a:t>
            </a:r>
            <a:r>
              <a:rPr lang="en-US" sz="1000" dirty="0"/>
              <a:t> </a:t>
            </a:r>
            <a:r>
              <a:rPr lang="en-US" sz="1000" dirty="0" err="1"/>
              <a:t>önceki</a:t>
            </a:r>
            <a:r>
              <a:rPr lang="en-US" sz="1000" dirty="0"/>
              <a:t> </a:t>
            </a:r>
            <a:r>
              <a:rPr lang="en-US" sz="1000" dirty="0" err="1"/>
              <a:t>dönemle</a:t>
            </a:r>
            <a:r>
              <a:rPr lang="en-US" sz="1000" dirty="0"/>
              <a:t> </a:t>
            </a:r>
            <a:r>
              <a:rPr lang="en-US" sz="1000" dirty="0" err="1"/>
              <a:t>kıyaslayacak</a:t>
            </a:r>
            <a:r>
              <a:rPr lang="en-US" sz="1000" dirty="0"/>
              <a:t> </a:t>
            </a:r>
            <a:r>
              <a:rPr lang="en-US" sz="1000" dirty="0" err="1"/>
              <a:t>olursanız</a:t>
            </a:r>
            <a:r>
              <a:rPr lang="en-US" sz="1000" dirty="0"/>
              <a:t> ANTALYA BÜYÜKŞEHİR BELEDİYE </a:t>
            </a:r>
            <a:r>
              <a:rPr lang="en-US" sz="1000" dirty="0" err="1"/>
              <a:t>Hizmetlerinde</a:t>
            </a:r>
            <a:r>
              <a:rPr lang="en-US" sz="1000" dirty="0"/>
              <a:t> </a:t>
            </a:r>
            <a:r>
              <a:rPr lang="en-US" sz="1000" dirty="0" err="1"/>
              <a:t>nasıl</a:t>
            </a:r>
            <a:r>
              <a:rPr lang="en-US" sz="1000" dirty="0"/>
              <a:t> </a:t>
            </a:r>
            <a:r>
              <a:rPr lang="en-US" sz="1000" dirty="0" err="1"/>
              <a:t>bir</a:t>
            </a:r>
            <a:r>
              <a:rPr lang="en-US" sz="1000" dirty="0"/>
              <a:t> </a:t>
            </a:r>
            <a:r>
              <a:rPr lang="en-US" sz="1000" dirty="0" err="1"/>
              <a:t>değişiklik</a:t>
            </a:r>
            <a:r>
              <a:rPr lang="en-US" sz="1000" dirty="0"/>
              <a:t> </a:t>
            </a:r>
            <a:r>
              <a:rPr lang="en-US" sz="1000" dirty="0" err="1"/>
              <a:t>oldu</a:t>
            </a:r>
            <a:r>
              <a:rPr lang="en-US" sz="1000" dirty="0"/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rgbClr val="404040"/>
              </a:solidFill>
              <a:latin typeface="Square721 BT" panose="020B050402020206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60"/>
      <c:rotY val="3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946314992834488E-2"/>
          <c:y val="0.28026589641118982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(2)'!$C$196:$E$196</c:f>
              <c:strCache>
                <c:ptCount val="1"/>
                <c:pt idx="0">
                  <c:v>ANTALYA Büyükşehir Belediye Başkanı MUHİTTİN BÖCEK'in çalışmalarını Bir önceki dönemle kıyaslayacak olursanız ANTALYA BÜYÜKŞEHİR BELEDİYE Hizmetlerinde nasıl bir değişiklik oldu?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B98-4534-B5CE-045808F3467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B98-4534-B5CE-045808F34670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B98-4534-B5CE-045808F3467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B98-4534-B5CE-045808F34670}"/>
              </c:ext>
            </c:extLst>
          </c:dPt>
          <c:dLbls>
            <c:dLbl>
              <c:idx val="0"/>
              <c:layout>
                <c:manualLayout>
                  <c:x val="2.564102564102564E-2"/>
                  <c:y val="-8.8756887914160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98-4534-B5CE-045808F34670}"/>
                </c:ext>
              </c:extLst>
            </c:dLbl>
            <c:dLbl>
              <c:idx val="1"/>
              <c:layout>
                <c:manualLayout>
                  <c:x val="0.10645231846019247"/>
                  <c:y val="7.1890812594902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98-4534-B5CE-045808F34670}"/>
                </c:ext>
              </c:extLst>
            </c:dLbl>
            <c:dLbl>
              <c:idx val="2"/>
              <c:layout>
                <c:manualLayout>
                  <c:x val="-4.5839738636144885E-2"/>
                  <c:y val="0.115059258065968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FF000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98-4534-B5CE-045808F34670}"/>
                </c:ext>
              </c:extLst>
            </c:dLbl>
            <c:dLbl>
              <c:idx val="3"/>
              <c:layout>
                <c:manualLayout>
                  <c:x val="-2.7777777777777776E-2"/>
                  <c:y val="-5.9970870212270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rgbClr val="404040"/>
                      </a:solidFill>
                      <a:latin typeface="Square721 BT" panose="020B050402020206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98-4534-B5CE-045808F34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rgbClr val="404040"/>
                    </a:solidFill>
                    <a:latin typeface="Square721 BT" panose="020B050402020206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(2)'!$C$198:$C$201</c:f>
              <c:strCache>
                <c:ptCount val="4"/>
                <c:pt idx="0">
                  <c:v>Daha iyiye gitti</c:v>
                </c:pt>
                <c:pt idx="1">
                  <c:v>Aynı düzeyde kaldı</c:v>
                </c:pt>
                <c:pt idx="2">
                  <c:v>Daha geriye gitti</c:v>
                </c:pt>
                <c:pt idx="3">
                  <c:v>Fikrim yok</c:v>
                </c:pt>
              </c:strCache>
            </c:strRef>
          </c:cat>
          <c:val>
            <c:numRef>
              <c:f>'degerlendirme2 (2)'!$E$198:$E$201</c:f>
              <c:numCache>
                <c:formatCode>#,##0.0;[Red]#,##0.0</c:formatCode>
                <c:ptCount val="4"/>
                <c:pt idx="0">
                  <c:v>34</c:v>
                </c:pt>
                <c:pt idx="1">
                  <c:v>19.8</c:v>
                </c:pt>
                <c:pt idx="2">
                  <c:v>43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98-4534-B5CE-045808F3467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 sz="1200">
          <a:solidFill>
            <a:srgbClr val="404040"/>
          </a:solidFill>
          <a:latin typeface="Square721 BT" panose="020B0504020202060204" pitchFamily="34" charset="0"/>
          <a:ea typeface="+mn-ea"/>
          <a:cs typeface="+mn-cs"/>
        </a:defRPr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tr-TR"/>
        </a:p>
      </c:txPr>
    </c:title>
    <c:autoTitleDeleted val="0"/>
    <c:view3D>
      <c:rotX val="50"/>
      <c:rotY val="3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14904062368919E-2"/>
          <c:y val="0.28878227228063563"/>
          <c:w val="0.77655246373368603"/>
          <c:h val="0.56475925515931014"/>
        </c:manualLayout>
      </c:layout>
      <c:pie3DChart>
        <c:varyColors val="1"/>
        <c:ser>
          <c:idx val="0"/>
          <c:order val="0"/>
          <c:tx>
            <c:strRef>
              <c:f>'degerlendirme2 (2)'!$C$218:$E$218</c:f>
              <c:strCache>
                <c:ptCount val="1"/>
                <c:pt idx="0">
                  <c:v>Genel olarak ANTALYA Büyükşehir Belediyesinin çalışmalarından memnun musunuz?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0F40-44F9-8D24-02AABAC22D2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0F40-44F9-8D24-02AABAC22D2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0F40-44F9-8D24-02AABAC22D2E}"/>
              </c:ext>
            </c:extLst>
          </c:dPt>
          <c:dPt>
            <c:idx val="3"/>
            <c:bubble3D val="0"/>
            <c:spPr>
              <a:solidFill>
                <a:srgbClr val="FC040A"/>
              </a:solidFill>
            </c:spPr>
            <c:extLst>
              <c:ext xmlns:c16="http://schemas.microsoft.com/office/drawing/2014/chart" uri="{C3380CC4-5D6E-409C-BE32-E72D297353CC}">
                <c16:uniqueId val="{00000005-0F40-44F9-8D24-02AABAC22D2E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6-0F40-44F9-8D24-02AABAC22D2E}"/>
              </c:ext>
            </c:extLst>
          </c:dPt>
          <c:dLbls>
            <c:dLbl>
              <c:idx val="0"/>
              <c:layout>
                <c:manualLayout>
                  <c:x val="-7.2852804217510558E-2"/>
                  <c:y val="-3.19584793565216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40-44F9-8D24-02AABAC22D2E}"/>
                </c:ext>
              </c:extLst>
            </c:dLbl>
            <c:dLbl>
              <c:idx val="1"/>
              <c:layout>
                <c:manualLayout>
                  <c:x val="9.9622602526650089E-2"/>
                  <c:y val="-8.24985005875685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40-44F9-8D24-02AABAC22D2E}"/>
                </c:ext>
              </c:extLst>
            </c:dLbl>
            <c:dLbl>
              <c:idx val="2"/>
              <c:layout>
                <c:manualLayout>
                  <c:x val="5.6214237799609879E-2"/>
                  <c:y val="5.0680419489140184E-2"/>
                </c:manualLayout>
              </c:layout>
              <c:tx>
                <c:rich>
                  <a:bodyPr/>
                  <a:lstStyle/>
                  <a:p>
                    <a:fld id="{7CE22541-A03B-4A8E-8FB0-CC4DC4393E99}" type="CATEGORYNAME">
                      <a:rPr lang="en-US" smtClean="0"/>
                      <a:pPr/>
                      <a:t>[KATEGORİ ADI]</a:t>
                    </a:fld>
                    <a:r>
                      <a:rPr lang="en-US" baseline="0" dirty="0" smtClean="0"/>
                      <a:t>;13,9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F40-44F9-8D24-02AABAC22D2E}"/>
                </c:ext>
              </c:extLst>
            </c:dLbl>
            <c:dLbl>
              <c:idx val="3"/>
              <c:layout>
                <c:manualLayout>
                  <c:x val="3.0701589827446436E-2"/>
                  <c:y val="3.54719736959953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rgbClr val="FF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96333200529753"/>
                      <c:h val="0.13041666666666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F40-44F9-8D24-02AABAC22D2E}"/>
                </c:ext>
              </c:extLst>
            </c:dLbl>
            <c:dLbl>
              <c:idx val="4"/>
              <c:layout>
                <c:manualLayout>
                  <c:x val="-2.6250752700256969E-2"/>
                  <c:y val="3.6710234195094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rgbClr val="FF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F40-44F9-8D24-02AABAC22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(2)'!$C$220:$C$224</c:f>
              <c:strCache>
                <c:ptCount val="5"/>
                <c:pt idx="0">
                  <c:v>Çok Memnunum</c:v>
                </c:pt>
                <c:pt idx="1">
                  <c:v>Memnunum</c:v>
                </c:pt>
                <c:pt idx="2">
                  <c:v>Ne memnunun nede değilim</c:v>
                </c:pt>
                <c:pt idx="3">
                  <c:v>Memnun değilim</c:v>
                </c:pt>
                <c:pt idx="4">
                  <c:v>Hiç memnun değilim</c:v>
                </c:pt>
              </c:strCache>
            </c:strRef>
          </c:cat>
          <c:val>
            <c:numRef>
              <c:f>'degerlendirme2 (2)'!$E$220:$E$224</c:f>
              <c:numCache>
                <c:formatCode>#,##0.0;[Red]#,##0.0</c:formatCode>
                <c:ptCount val="5"/>
                <c:pt idx="0">
                  <c:v>18.8</c:v>
                </c:pt>
                <c:pt idx="1">
                  <c:v>19.100000000000001</c:v>
                </c:pt>
                <c:pt idx="2">
                  <c:v>13.7</c:v>
                </c:pt>
                <c:pt idx="3">
                  <c:v>13.2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40-44F9-8D24-02AABAC22D2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050">
          <a:latin typeface="Swis721 BT" panose="020B0504020202020204" pitchFamily="34" charset="0"/>
        </a:defRPr>
      </a:pPr>
      <a:endParaRPr lang="tr-T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000"/>
          </a:pPr>
          <a:endParaRPr lang="tr-TR"/>
        </a:p>
      </c:txPr>
    </c:title>
    <c:autoTitleDeleted val="0"/>
    <c:view3D>
      <c:rotX val="50"/>
      <c:rotY val="3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30893734437042"/>
          <c:y val="0.24934236922017938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(2)'!$C$243:$E$243</c:f>
              <c:strCache>
                <c:ptCount val="1"/>
                <c:pt idx="0">
                  <c:v>Son 5 yıldaki ANTALYA BÜYÜKŞEHİR BELEDİYESİ yönetiminden memnun musunuz?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ABF-4CA8-8BB9-AE450C876EF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7ABF-4CA8-8BB9-AE450C876EF5}"/>
              </c:ext>
            </c:extLst>
          </c:dPt>
          <c:dPt>
            <c:idx val="3"/>
            <c:bubble3D val="0"/>
            <c:spPr>
              <a:solidFill>
                <a:srgbClr val="FC040A"/>
              </a:solidFill>
            </c:spPr>
            <c:extLst>
              <c:ext xmlns:c16="http://schemas.microsoft.com/office/drawing/2014/chart" uri="{C3380CC4-5D6E-409C-BE32-E72D297353CC}">
                <c16:uniqueId val="{00000004-7ABF-4CA8-8BB9-AE450C876EF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ABF-4CA8-8BB9-AE450C876EF5}"/>
              </c:ext>
            </c:extLst>
          </c:dPt>
          <c:dLbls>
            <c:dLbl>
              <c:idx val="0"/>
              <c:layout>
                <c:manualLayout>
                  <c:x val="-2.676593310451578E-2"/>
                  <c:y val="-3.7798225147983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BF-4CA8-8BB9-AE450C876EF5}"/>
                </c:ext>
              </c:extLst>
            </c:dLbl>
            <c:dLbl>
              <c:idx val="1"/>
              <c:layout>
                <c:manualLayout>
                  <c:x val="3.054074971397806E-2"/>
                  <c:y val="-4.55566901120549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BF-4CA8-8BB9-AE450C876EF5}"/>
                </c:ext>
              </c:extLst>
            </c:dLbl>
            <c:dLbl>
              <c:idx val="2"/>
              <c:layout>
                <c:manualLayout>
                  <c:x val="4.4618749579379502E-2"/>
                  <c:y val="-1.2013622283957396E-2"/>
                </c:manualLayout>
              </c:layout>
              <c:tx>
                <c:rich>
                  <a:bodyPr/>
                  <a:lstStyle/>
                  <a:p>
                    <a:fld id="{81714A31-5403-4038-B8E2-E85FEB3E26C0}" type="CATEGORYNAME">
                      <a:rPr lang="en-US"/>
                      <a:pPr/>
                      <a:t>[KATEGORİ ADI]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12,1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BF-4CA8-8BB9-AE450C876EF5}"/>
                </c:ext>
              </c:extLst>
            </c:dLbl>
            <c:dLbl>
              <c:idx val="3"/>
              <c:layout>
                <c:manualLayout>
                  <c:x val="-2.5885153778854565E-2"/>
                  <c:y val="9.2691237737757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BF-4CA8-8BB9-AE450C876EF5}"/>
                </c:ext>
              </c:extLst>
            </c:dLbl>
            <c:dLbl>
              <c:idx val="4"/>
              <c:layout>
                <c:manualLayout>
                  <c:x val="-6.8304226394777581E-2"/>
                  <c:y val="-8.4135667604101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BF-4CA8-8BB9-AE450C876E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(2)'!$C$245:$C$249</c:f>
              <c:strCache>
                <c:ptCount val="5"/>
                <c:pt idx="0">
                  <c:v>Çok Memnunum</c:v>
                </c:pt>
                <c:pt idx="1">
                  <c:v>Memnunum</c:v>
                </c:pt>
                <c:pt idx="2">
                  <c:v>Ne memnunun nede değilim</c:v>
                </c:pt>
                <c:pt idx="3">
                  <c:v>Memnun değilim</c:v>
                </c:pt>
                <c:pt idx="4">
                  <c:v>Hiç memnun değilim</c:v>
                </c:pt>
              </c:strCache>
            </c:strRef>
          </c:cat>
          <c:val>
            <c:numRef>
              <c:f>'degerlendirme2 (2)'!$E$245:$E$249</c:f>
              <c:numCache>
                <c:formatCode>#,##0.0;[Red]#,##0.0</c:formatCode>
                <c:ptCount val="5"/>
                <c:pt idx="0">
                  <c:v>15</c:v>
                </c:pt>
                <c:pt idx="1">
                  <c:v>21.2</c:v>
                </c:pt>
                <c:pt idx="2">
                  <c:v>12</c:v>
                </c:pt>
                <c:pt idx="3">
                  <c:v>14.1</c:v>
                </c:pt>
                <c:pt idx="4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F-4CA8-8BB9-AE450C876EF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200">
          <a:latin typeface="Swis721 BT" panose="020B0504020202020204" pitchFamily="34" charset="0"/>
        </a:defRPr>
      </a:pPr>
      <a:endParaRPr lang="tr-T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000"/>
          </a:pPr>
          <a:endParaRPr lang="tr-TR"/>
        </a:p>
      </c:txPr>
    </c:title>
    <c:autoTitleDeleted val="0"/>
    <c:view3D>
      <c:rotX val="60"/>
      <c:rotY val="3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52540547816132E-2"/>
          <c:y val="0.25936806380220612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(2)'!$C$268:$E$268</c:f>
              <c:strCache>
                <c:ptCount val="1"/>
                <c:pt idx="0">
                  <c:v>ANTALYA Büyükşehir Belediye Başkanı MUHİTTİN BÖCEK'in çalışmalarından memnun musunuz?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19B4-460A-BF12-B8604B00C0B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19B4-460A-BF12-B8604B00C0BD}"/>
              </c:ext>
            </c:extLst>
          </c:dPt>
          <c:dPt>
            <c:idx val="3"/>
            <c:bubble3D val="0"/>
            <c:spPr>
              <a:solidFill>
                <a:srgbClr val="FC040A"/>
              </a:solidFill>
            </c:spPr>
            <c:extLst>
              <c:ext xmlns:c16="http://schemas.microsoft.com/office/drawing/2014/chart" uri="{C3380CC4-5D6E-409C-BE32-E72D297353CC}">
                <c16:uniqueId val="{00000003-19B4-460A-BF12-B8604B00C0B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4-19B4-460A-BF12-B8604B00C0BD}"/>
              </c:ext>
            </c:extLst>
          </c:dPt>
          <c:dLbls>
            <c:dLbl>
              <c:idx val="0"/>
              <c:layout>
                <c:manualLayout>
                  <c:x val="-3.7698445452192461E-2"/>
                  <c:y val="-2.17800579901063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9B4-460A-BF12-B8604B00C0BD}"/>
                </c:ext>
              </c:extLst>
            </c:dLbl>
            <c:dLbl>
              <c:idx val="1"/>
              <c:layout>
                <c:manualLayout>
                  <c:x val="0.10885809372162704"/>
                  <c:y val="-0.107533629632777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B4-460A-BF12-B8604B00C0BD}"/>
                </c:ext>
              </c:extLst>
            </c:dLbl>
            <c:dLbl>
              <c:idx val="2"/>
              <c:layout>
                <c:manualLayout>
                  <c:x val="6.9274862227108699E-2"/>
                  <c:y val="9.84888323641756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9B4-460A-BF12-B8604B00C0BD}"/>
                </c:ext>
              </c:extLst>
            </c:dLbl>
            <c:dLbl>
              <c:idx val="3"/>
              <c:layout>
                <c:manualLayout>
                  <c:x val="-0.10340433407362545"/>
                  <c:y val="6.3599721735162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9B4-460A-BF12-B8604B00C0BD}"/>
                </c:ext>
              </c:extLst>
            </c:dLbl>
            <c:dLbl>
              <c:idx val="4"/>
              <c:layout>
                <c:manualLayout>
                  <c:x val="-3.5313278147923816E-2"/>
                  <c:y val="-9.7860182685437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9B4-460A-BF12-B8604B00C0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(2)'!$C$270:$C$274</c:f>
              <c:strCache>
                <c:ptCount val="5"/>
                <c:pt idx="0">
                  <c:v>Çok Memnunum</c:v>
                </c:pt>
                <c:pt idx="1">
                  <c:v>Memnunum</c:v>
                </c:pt>
                <c:pt idx="2">
                  <c:v>Ne memnunun nede değilim</c:v>
                </c:pt>
                <c:pt idx="3">
                  <c:v>Memnun değilim</c:v>
                </c:pt>
                <c:pt idx="4">
                  <c:v>Hiç memnun değilim</c:v>
                </c:pt>
              </c:strCache>
            </c:strRef>
          </c:cat>
          <c:val>
            <c:numRef>
              <c:f>'degerlendirme2 (2)'!$E$270:$E$274</c:f>
              <c:numCache>
                <c:formatCode>#,##0.0;[Red]#,##0.0</c:formatCode>
                <c:ptCount val="5"/>
                <c:pt idx="0">
                  <c:v>16.3</c:v>
                </c:pt>
                <c:pt idx="1">
                  <c:v>21.2</c:v>
                </c:pt>
                <c:pt idx="2">
                  <c:v>10.4</c:v>
                </c:pt>
                <c:pt idx="3">
                  <c:v>14.3</c:v>
                </c:pt>
                <c:pt idx="4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B4-460A-BF12-B8604B00C0B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200">
          <a:latin typeface="Swis721 BT" panose="020B0504020202020204" pitchFamily="34" charset="0"/>
        </a:defRPr>
      </a:pPr>
      <a:endParaRPr lang="tr-T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200">
              <a:solidFill>
                <a:srgbClr val="C00000"/>
              </a:solidFill>
            </a:defRPr>
          </a:pPr>
          <a:endParaRPr lang="tr-TR"/>
        </a:p>
      </c:txPr>
    </c:title>
    <c:autoTitleDeleted val="0"/>
    <c:view3D>
      <c:rotX val="5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96594743838838"/>
          <c:y val="0.29530733017819583"/>
          <c:w val="0.81501398214793708"/>
          <c:h val="0.59313681267228535"/>
        </c:manualLayout>
      </c:layout>
      <c:pie3DChart>
        <c:varyColors val="1"/>
        <c:ser>
          <c:idx val="0"/>
          <c:order val="0"/>
          <c:tx>
            <c:strRef>
              <c:f>'degerlendirme2 (2)'!$C$291:$E$291</c:f>
              <c:strCache>
                <c:ptCount val="1"/>
                <c:pt idx="0">
                  <c:v>2024 yılında yapılacak Belediye Seçimlerinde Mevcut ANTALYA BÜYÜKŞEHİR BELEDİYE BAŞKANI MUHİTTİN BÖCEK YENİDEN ADAY OLURSA oy verir misiniz 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9E70-416F-970A-0CEBF840404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9E70-416F-970A-0CEBF840404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9E70-416F-970A-0CEBF840404A}"/>
              </c:ext>
            </c:extLst>
          </c:dPt>
          <c:dLbls>
            <c:dLbl>
              <c:idx val="0"/>
              <c:layout>
                <c:manualLayout>
                  <c:x val="-4.8169546988444624E-3"/>
                  <c:y val="2.15927112609441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70-416F-970A-0CEBF840404A}"/>
                </c:ext>
              </c:extLst>
            </c:dLbl>
            <c:dLbl>
              <c:idx val="1"/>
              <c:layout>
                <c:manualLayout>
                  <c:x val="-1.0389780822851847E-2"/>
                  <c:y val="-6.51699668221487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70-416F-970A-0CEBF840404A}"/>
                </c:ext>
              </c:extLst>
            </c:dLbl>
            <c:dLbl>
              <c:idx val="2"/>
              <c:layout>
                <c:manualLayout>
                  <c:x val="7.2955482837372604E-2"/>
                  <c:y val="2.3537848569326014E-2"/>
                </c:manualLayout>
              </c:layout>
              <c:tx>
                <c:rich>
                  <a:bodyPr/>
                  <a:lstStyle/>
                  <a:p>
                    <a:fld id="{C46BEA77-C446-4432-ABDA-12CAB8E8059C}" type="CATEGORYNAME">
                      <a:rPr lang="en-US"/>
                      <a:pPr/>
                      <a:t>[KATEGORİ ADI]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18,4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70-416F-970A-0CEBF8404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'degerlendirme2 (2)'!$C$293:$C$295</c:f>
              <c:strCache>
                <c:ptCount val="3"/>
                <c:pt idx="0">
                  <c:v>Hayır vermem</c:v>
                </c:pt>
                <c:pt idx="1">
                  <c:v>Evet veririm</c:v>
                </c:pt>
                <c:pt idx="2">
                  <c:v>Kararsızım</c:v>
                </c:pt>
              </c:strCache>
            </c:strRef>
          </c:cat>
          <c:val>
            <c:numRef>
              <c:f>'degerlendirme2 (2)'!$E$293:$E$295</c:f>
              <c:numCache>
                <c:formatCode>#,##0.0;[Red]#,##0.0</c:formatCode>
                <c:ptCount val="3"/>
                <c:pt idx="0">
                  <c:v>45</c:v>
                </c:pt>
                <c:pt idx="1">
                  <c:v>36.6</c:v>
                </c:pt>
                <c:pt idx="2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70-416F-970A-0CEBF840404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050">
          <a:latin typeface="Swis721 BT" panose="020B0504020202020204" pitchFamily="34" charset="0"/>
        </a:defRPr>
      </a:pPr>
      <a:endParaRPr lang="tr-T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E272446-8C7A-4B88-A8C9-6A00CB7BA107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BAE14B8-3CC9-472D-9BC5-A84D80684DE2}" type="slidenum">
              <a:rPr lang="tr-TR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E35AE4AA-3E52-4B28-932F-E996693C9D7B}" type="datetime1">
              <a:rPr lang="tr-TR" smtClean="0"/>
              <a:pPr/>
              <a:t>23.12.2023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89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180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280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3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95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40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85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22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821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3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08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86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tr-TR"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tr-TR" sz="2800"/>
            </a:lvl2pPr>
            <a:lvl3pPr marL="914400" indent="0" algn="ctr" latinLnBrk="0">
              <a:buNone/>
              <a:defRPr lang="tr-TR" sz="2400"/>
            </a:lvl3pPr>
            <a:lvl4pPr marL="1371600" indent="0" algn="ctr" latinLnBrk="0">
              <a:buNone/>
              <a:defRPr lang="tr-TR" sz="2000"/>
            </a:lvl4pPr>
            <a:lvl5pPr marL="1828800" indent="0" algn="ctr" latinLnBrk="0">
              <a:buNone/>
              <a:defRPr lang="tr-TR" sz="2000"/>
            </a:lvl5pPr>
            <a:lvl6pPr marL="2286000" indent="0" algn="ctr" latinLnBrk="0">
              <a:buNone/>
              <a:defRPr lang="tr-TR" sz="2000"/>
            </a:lvl6pPr>
            <a:lvl7pPr marL="2743200" indent="0" algn="ctr" latinLnBrk="0">
              <a:buNone/>
              <a:defRPr lang="tr-TR" sz="2000"/>
            </a:lvl7pPr>
            <a:lvl8pPr marL="3200400" indent="0" algn="ctr" latinLnBrk="0">
              <a:buNone/>
              <a:defRPr lang="tr-TR" sz="2000"/>
            </a:lvl8pPr>
            <a:lvl9pPr marL="3657600" indent="0" algn="ctr" latinLnBrk="0">
              <a:buNone/>
              <a:defRPr lang="tr-TR" sz="20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Diğer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3687B7B4-7191-41ED-9E24-1543188360DE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tr-TR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2E73F-D577-4084-B9F4-5B5FE33E19AB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5E5F4-1B54-481E-A462-C461AF3F65B9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D986F-BA10-446A-A1CB-4CDD56FD5C74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tr-TR"/>
            </a:lvl6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18BCA-3ECE-49FB-A0FF-AC5F77D8125E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490D3-75E6-45AD-B31D-904854EDEF44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ğer Bölüm Başlığ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7C254F14-2073-4ED8-999B-317D59C85912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02DE6-095D-4BC3-A3BB-FB089E9D5518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3F6DB-E180-4BC7-846C-C5623B1BFC92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EE1FF3-F452-4BCB-B2A2-F0435BF280AD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948CE1F4-B2D1-4109-B99C-123090DBAF68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52-8659-45E7-B74B-8BC223B7977F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  <a:p>
            <a:pPr lvl="5"/>
            <a:r>
              <a:rPr lang="tr-TR" dirty="0" err="1"/>
              <a:t>Sixth</a:t>
            </a:r>
            <a:endParaRPr lang="tr-TR" dirty="0"/>
          </a:p>
          <a:p>
            <a:pPr lvl="6"/>
            <a:r>
              <a:rPr lang="tr-TR" dirty="0" err="1"/>
              <a:t>Seventh</a:t>
            </a:r>
            <a:endParaRPr lang="tr-TR" dirty="0"/>
          </a:p>
          <a:p>
            <a:pPr lvl="7"/>
            <a:r>
              <a:rPr lang="tr-TR" dirty="0"/>
              <a:t>Sekizinci</a:t>
            </a:r>
          </a:p>
          <a:p>
            <a:pPr lvl="8"/>
            <a:r>
              <a:rPr lang="tr-TR" dirty="0"/>
              <a:t>Dokuzuncu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EBD4E3B6-A0EB-4921-94AC-267365A38E44}" type="datetime1">
              <a:rPr lang="tr-TR" smtClean="0"/>
              <a:t>23.12.2023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800" cap="all" baseline="0">
                <a:solidFill>
                  <a:schemeClr val="bg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tr-TR"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tr-TR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tr-TR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lt Konu Başlığı 3"/>
          <p:cNvSpPr txBox="1">
            <a:spLocks/>
          </p:cNvSpPr>
          <p:nvPr/>
        </p:nvSpPr>
        <p:spPr>
          <a:xfrm>
            <a:off x="1117600" y="2279199"/>
            <a:ext cx="10591800" cy="102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500" dirty="0"/>
          </a:p>
        </p:txBody>
      </p:sp>
      <p:sp>
        <p:nvSpPr>
          <p:cNvPr id="14" name="object 17"/>
          <p:cNvSpPr txBox="1">
            <a:spLocks/>
          </p:cNvSpPr>
          <p:nvPr/>
        </p:nvSpPr>
        <p:spPr>
          <a:xfrm>
            <a:off x="428053" y="259057"/>
            <a:ext cx="11506200" cy="1854781"/>
          </a:xfrm>
          <a:prstGeom prst="rect">
            <a:avLst/>
          </a:prstGeom>
        </p:spPr>
        <p:txBody>
          <a:bodyPr vert="horz" wrap="square" lIns="0" tIns="8043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 algn="ctr">
              <a:lnSpc>
                <a:spcPct val="100000"/>
              </a:lnSpc>
              <a:spcBef>
                <a:spcPts val="63"/>
              </a:spcBef>
            </a:pPr>
            <a:r>
              <a:rPr lang="tr-TR" sz="4000" b="1" spc="-143" dirty="0" smtClean="0">
                <a:solidFill>
                  <a:srgbClr val="252F4E"/>
                </a:solidFill>
                <a:latin typeface="Square721 BT" panose="020B0504020202060204" pitchFamily="34" charset="0"/>
                <a:cs typeface="Tahoma"/>
              </a:rPr>
              <a:t>2024 YILI ANTALYA BÜYÜKŞEHİR BELEDİYESİ YEREL SEÇİM </a:t>
            </a:r>
            <a:br>
              <a:rPr lang="tr-TR" sz="4000" b="1" spc="-143" dirty="0" smtClean="0">
                <a:solidFill>
                  <a:srgbClr val="252F4E"/>
                </a:solidFill>
                <a:latin typeface="Square721 BT" panose="020B0504020202060204" pitchFamily="34" charset="0"/>
                <a:cs typeface="Tahoma"/>
              </a:rPr>
            </a:br>
            <a:r>
              <a:rPr lang="tr-TR" sz="4000" b="1" spc="-143" dirty="0" smtClean="0">
                <a:solidFill>
                  <a:srgbClr val="252F4E"/>
                </a:solidFill>
                <a:latin typeface="Square721 BT" panose="020B0504020202060204" pitchFamily="34" charset="0"/>
                <a:cs typeface="Tahoma"/>
              </a:rPr>
              <a:t>ARAŞTIRMASI</a:t>
            </a:r>
            <a:endParaRPr lang="tr-TR" sz="4000" dirty="0">
              <a:solidFill>
                <a:srgbClr val="FF0000"/>
              </a:solidFill>
              <a:latin typeface="Square721 BT" panose="020B0504020202060204" pitchFamily="34" charset="0"/>
              <a:cs typeface="Tahoma"/>
            </a:endParaRPr>
          </a:p>
        </p:txBody>
      </p:sp>
      <p:sp>
        <p:nvSpPr>
          <p:cNvPr id="15" name="Alt Konu Başlığı 3"/>
          <p:cNvSpPr txBox="1">
            <a:spLocks/>
          </p:cNvSpPr>
          <p:nvPr/>
        </p:nvSpPr>
        <p:spPr>
          <a:xfrm>
            <a:off x="4682004" y="2146094"/>
            <a:ext cx="3395196" cy="45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None/>
            </a:pPr>
            <a:r>
              <a:rPr lang="tr-TR" sz="3000" b="1" dirty="0" smtClean="0">
                <a:solidFill>
                  <a:srgbClr val="C00000"/>
                </a:solidFill>
                <a:latin typeface="Swis721 WGL4 BT" panose="020B0504020202020204" pitchFamily="34" charset="0"/>
              </a:rPr>
              <a:t>ARALIK - 2023</a:t>
            </a:r>
            <a:endParaRPr lang="tr-TR" sz="3000" b="1" dirty="0">
              <a:solidFill>
                <a:srgbClr val="C00000"/>
              </a:solidFill>
              <a:latin typeface="Swis721 WGL4 BT" panose="020B05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35556" r="3154" b="36666"/>
          <a:stretch/>
        </p:blipFill>
        <p:spPr>
          <a:xfrm>
            <a:off x="17827" y="3257671"/>
            <a:ext cx="12147755" cy="360839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-4293" y="6116124"/>
            <a:ext cx="12192000" cy="741876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bject 14"/>
          <p:cNvSpPr/>
          <p:nvPr/>
        </p:nvSpPr>
        <p:spPr>
          <a:xfrm>
            <a:off x="-4294" y="6116124"/>
            <a:ext cx="5414493" cy="741876"/>
          </a:xfrm>
          <a:custGeom>
            <a:avLst/>
            <a:gdLst/>
            <a:ahLst/>
            <a:cxnLst/>
            <a:rect l="l" t="t" r="r" b="b"/>
            <a:pathLst>
              <a:path w="8351519" h="1028700">
                <a:moveTo>
                  <a:pt x="8351035" y="1028699"/>
                </a:moveTo>
                <a:lnTo>
                  <a:pt x="8282423" y="1028699"/>
                </a:lnTo>
                <a:lnTo>
                  <a:pt x="7313013" y="34255"/>
                </a:lnTo>
                <a:lnTo>
                  <a:pt x="7348224" y="0"/>
                </a:lnTo>
                <a:lnTo>
                  <a:pt x="8351035" y="1028699"/>
                </a:lnTo>
                <a:close/>
              </a:path>
              <a:path w="8351519" h="1028700">
                <a:moveTo>
                  <a:pt x="7952266" y="1028699"/>
                </a:moveTo>
                <a:lnTo>
                  <a:pt x="7886189" y="1028699"/>
                </a:lnTo>
                <a:lnTo>
                  <a:pt x="6916161" y="33623"/>
                </a:lnTo>
                <a:lnTo>
                  <a:pt x="6950075" y="629"/>
                </a:lnTo>
                <a:lnTo>
                  <a:pt x="7952266" y="1028699"/>
                </a:lnTo>
                <a:close/>
              </a:path>
              <a:path w="8351519" h="1028700">
                <a:moveTo>
                  <a:pt x="7553497" y="1028699"/>
                </a:moveTo>
                <a:lnTo>
                  <a:pt x="7489954" y="1028699"/>
                </a:lnTo>
                <a:lnTo>
                  <a:pt x="6519310" y="32990"/>
                </a:lnTo>
                <a:lnTo>
                  <a:pt x="6551923" y="1261"/>
                </a:lnTo>
                <a:lnTo>
                  <a:pt x="7553497" y="1028699"/>
                </a:lnTo>
                <a:close/>
              </a:path>
              <a:path w="8351519" h="1028700">
                <a:moveTo>
                  <a:pt x="7154728" y="1028699"/>
                </a:moveTo>
                <a:lnTo>
                  <a:pt x="7093719" y="1028699"/>
                </a:lnTo>
                <a:lnTo>
                  <a:pt x="6122459" y="32357"/>
                </a:lnTo>
                <a:lnTo>
                  <a:pt x="6153771" y="1894"/>
                </a:lnTo>
                <a:lnTo>
                  <a:pt x="7154728" y="1028699"/>
                </a:lnTo>
                <a:close/>
              </a:path>
              <a:path w="8351519" h="1028700">
                <a:moveTo>
                  <a:pt x="6755960" y="1028699"/>
                </a:moveTo>
                <a:lnTo>
                  <a:pt x="6697485" y="1028699"/>
                </a:lnTo>
                <a:lnTo>
                  <a:pt x="5725607" y="31724"/>
                </a:lnTo>
                <a:lnTo>
                  <a:pt x="5755619" y="2526"/>
                </a:lnTo>
                <a:lnTo>
                  <a:pt x="6755960" y="1028699"/>
                </a:lnTo>
                <a:close/>
              </a:path>
              <a:path w="8351519" h="1028700">
                <a:moveTo>
                  <a:pt x="6357191" y="1028699"/>
                </a:moveTo>
                <a:lnTo>
                  <a:pt x="6301250" y="1028699"/>
                </a:lnTo>
                <a:lnTo>
                  <a:pt x="5328756" y="31092"/>
                </a:lnTo>
                <a:lnTo>
                  <a:pt x="5357467" y="3159"/>
                </a:lnTo>
                <a:lnTo>
                  <a:pt x="6357191" y="1028699"/>
                </a:lnTo>
                <a:close/>
              </a:path>
              <a:path w="8351519" h="1028700">
                <a:moveTo>
                  <a:pt x="5958423" y="1028699"/>
                </a:moveTo>
                <a:lnTo>
                  <a:pt x="5905015" y="1028699"/>
                </a:lnTo>
                <a:lnTo>
                  <a:pt x="4931904" y="30459"/>
                </a:lnTo>
                <a:lnTo>
                  <a:pt x="4959315" y="3792"/>
                </a:lnTo>
                <a:lnTo>
                  <a:pt x="5958423" y="1028699"/>
                </a:lnTo>
                <a:close/>
              </a:path>
              <a:path w="8351519" h="1028700">
                <a:moveTo>
                  <a:pt x="5559654" y="1028699"/>
                </a:moveTo>
                <a:lnTo>
                  <a:pt x="5508780" y="1028699"/>
                </a:lnTo>
                <a:lnTo>
                  <a:pt x="4535052" y="29826"/>
                </a:lnTo>
                <a:lnTo>
                  <a:pt x="4561163" y="4424"/>
                </a:lnTo>
                <a:lnTo>
                  <a:pt x="5559654" y="1028699"/>
                </a:lnTo>
                <a:close/>
              </a:path>
              <a:path w="8351519" h="1028700">
                <a:moveTo>
                  <a:pt x="5160885" y="1028699"/>
                </a:moveTo>
                <a:lnTo>
                  <a:pt x="5112545" y="1028699"/>
                </a:lnTo>
                <a:lnTo>
                  <a:pt x="4138201" y="29194"/>
                </a:lnTo>
                <a:lnTo>
                  <a:pt x="4163011" y="5057"/>
                </a:lnTo>
                <a:lnTo>
                  <a:pt x="5160885" y="1028699"/>
                </a:lnTo>
                <a:close/>
              </a:path>
              <a:path w="8351519" h="1028700">
                <a:moveTo>
                  <a:pt x="4762116" y="1028699"/>
                </a:moveTo>
                <a:lnTo>
                  <a:pt x="4716310" y="1028699"/>
                </a:lnTo>
                <a:lnTo>
                  <a:pt x="3741350" y="28561"/>
                </a:lnTo>
                <a:lnTo>
                  <a:pt x="3764859" y="5690"/>
                </a:lnTo>
                <a:lnTo>
                  <a:pt x="4762116" y="1028699"/>
                </a:lnTo>
                <a:close/>
              </a:path>
              <a:path w="8351519" h="1028700">
                <a:moveTo>
                  <a:pt x="4363347" y="1028699"/>
                </a:moveTo>
                <a:lnTo>
                  <a:pt x="4320075" y="1028699"/>
                </a:lnTo>
                <a:lnTo>
                  <a:pt x="3344498" y="27929"/>
                </a:lnTo>
                <a:lnTo>
                  <a:pt x="3366707" y="6323"/>
                </a:lnTo>
                <a:lnTo>
                  <a:pt x="4363347" y="1028699"/>
                </a:lnTo>
                <a:close/>
              </a:path>
              <a:path w="8351519" h="1028700">
                <a:moveTo>
                  <a:pt x="3964578" y="1028699"/>
                </a:moveTo>
                <a:lnTo>
                  <a:pt x="3923840" y="1028699"/>
                </a:lnTo>
                <a:lnTo>
                  <a:pt x="2947647" y="27296"/>
                </a:lnTo>
                <a:lnTo>
                  <a:pt x="2968555" y="6955"/>
                </a:lnTo>
                <a:lnTo>
                  <a:pt x="3964578" y="1028699"/>
                </a:lnTo>
                <a:close/>
              </a:path>
              <a:path w="8351519" h="1028700">
                <a:moveTo>
                  <a:pt x="3565809" y="1028699"/>
                </a:moveTo>
                <a:lnTo>
                  <a:pt x="3527606" y="1028699"/>
                </a:lnTo>
                <a:lnTo>
                  <a:pt x="2550796" y="26663"/>
                </a:lnTo>
                <a:lnTo>
                  <a:pt x="2570402" y="7588"/>
                </a:lnTo>
                <a:lnTo>
                  <a:pt x="3565809" y="1028699"/>
                </a:lnTo>
                <a:close/>
              </a:path>
              <a:path w="8351519" h="1028700">
                <a:moveTo>
                  <a:pt x="3167041" y="1028699"/>
                </a:moveTo>
                <a:lnTo>
                  <a:pt x="3131371" y="1028699"/>
                </a:lnTo>
                <a:lnTo>
                  <a:pt x="2153944" y="26031"/>
                </a:lnTo>
                <a:lnTo>
                  <a:pt x="2172251" y="8221"/>
                </a:lnTo>
                <a:lnTo>
                  <a:pt x="3167041" y="1028699"/>
                </a:lnTo>
                <a:close/>
              </a:path>
              <a:path w="8351519" h="1028700">
                <a:moveTo>
                  <a:pt x="2768272" y="1028699"/>
                </a:moveTo>
                <a:lnTo>
                  <a:pt x="2735136" y="1028699"/>
                </a:lnTo>
                <a:lnTo>
                  <a:pt x="1757093" y="25398"/>
                </a:lnTo>
                <a:lnTo>
                  <a:pt x="1774098" y="8853"/>
                </a:lnTo>
                <a:lnTo>
                  <a:pt x="2768272" y="1028699"/>
                </a:lnTo>
                <a:close/>
              </a:path>
              <a:path w="8351519" h="1028700">
                <a:moveTo>
                  <a:pt x="2369503" y="1028699"/>
                </a:moveTo>
                <a:lnTo>
                  <a:pt x="2338902" y="1028699"/>
                </a:lnTo>
                <a:lnTo>
                  <a:pt x="1360242" y="24765"/>
                </a:lnTo>
                <a:lnTo>
                  <a:pt x="1375947" y="9486"/>
                </a:lnTo>
                <a:lnTo>
                  <a:pt x="2369503" y="1028699"/>
                </a:lnTo>
                <a:close/>
              </a:path>
              <a:path w="8351519" h="1028700">
                <a:moveTo>
                  <a:pt x="1970735" y="1028699"/>
                </a:moveTo>
                <a:lnTo>
                  <a:pt x="1942667" y="1028699"/>
                </a:lnTo>
                <a:lnTo>
                  <a:pt x="963390" y="24132"/>
                </a:lnTo>
                <a:lnTo>
                  <a:pt x="977795" y="10118"/>
                </a:lnTo>
                <a:lnTo>
                  <a:pt x="1970735" y="1028699"/>
                </a:lnTo>
                <a:close/>
              </a:path>
              <a:path w="8351519" h="1028700">
                <a:moveTo>
                  <a:pt x="1571966" y="1028699"/>
                </a:moveTo>
                <a:lnTo>
                  <a:pt x="1546432" y="1028699"/>
                </a:lnTo>
                <a:lnTo>
                  <a:pt x="566538" y="23500"/>
                </a:lnTo>
                <a:lnTo>
                  <a:pt x="579643" y="10751"/>
                </a:lnTo>
                <a:lnTo>
                  <a:pt x="1571966" y="1028699"/>
                </a:lnTo>
                <a:close/>
              </a:path>
              <a:path w="8351519" h="1028700">
                <a:moveTo>
                  <a:pt x="1173197" y="1028699"/>
                </a:moveTo>
                <a:lnTo>
                  <a:pt x="1150197" y="1028699"/>
                </a:lnTo>
                <a:lnTo>
                  <a:pt x="169687" y="22867"/>
                </a:lnTo>
                <a:lnTo>
                  <a:pt x="181491" y="11384"/>
                </a:lnTo>
                <a:lnTo>
                  <a:pt x="1173197" y="1028699"/>
                </a:lnTo>
                <a:close/>
              </a:path>
              <a:path w="8351519" h="1028700">
                <a:moveTo>
                  <a:pt x="774429" y="1028699"/>
                </a:moveTo>
                <a:lnTo>
                  <a:pt x="753962" y="1028699"/>
                </a:lnTo>
                <a:lnTo>
                  <a:pt x="0" y="255265"/>
                </a:lnTo>
                <a:lnTo>
                  <a:pt x="0" y="234272"/>
                </a:lnTo>
                <a:lnTo>
                  <a:pt x="774429" y="1028699"/>
                </a:lnTo>
                <a:close/>
              </a:path>
              <a:path w="8351519" h="1028700">
                <a:moveTo>
                  <a:pt x="375659" y="1028699"/>
                </a:moveTo>
                <a:lnTo>
                  <a:pt x="357727" y="1028699"/>
                </a:lnTo>
                <a:lnTo>
                  <a:pt x="0" y="661733"/>
                </a:lnTo>
                <a:lnTo>
                  <a:pt x="0" y="643339"/>
                </a:lnTo>
                <a:lnTo>
                  <a:pt x="375659" y="1028699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20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34" y="6175561"/>
            <a:ext cx="1097838" cy="690508"/>
          </a:xfrm>
          <a:prstGeom prst="rect">
            <a:avLst/>
          </a:prstGeom>
        </p:spPr>
      </p:pic>
      <p:sp>
        <p:nvSpPr>
          <p:cNvPr id="13" name="object 15"/>
          <p:cNvSpPr/>
          <p:nvPr/>
        </p:nvSpPr>
        <p:spPr>
          <a:xfrm>
            <a:off x="6952107" y="6157357"/>
            <a:ext cx="5173874" cy="659409"/>
          </a:xfrm>
          <a:custGeom>
            <a:avLst/>
            <a:gdLst/>
            <a:ahLst/>
            <a:cxnLst/>
            <a:rect l="l" t="t" r="r" b="b"/>
            <a:pathLst>
              <a:path w="7649209" h="1027429">
                <a:moveTo>
                  <a:pt x="7648835" y="141927"/>
                </a:moveTo>
                <a:lnTo>
                  <a:pt x="7540177" y="30462"/>
                </a:lnTo>
                <a:lnTo>
                  <a:pt x="7571489" y="0"/>
                </a:lnTo>
                <a:lnTo>
                  <a:pt x="7648835" y="79343"/>
                </a:lnTo>
                <a:lnTo>
                  <a:pt x="7648835" y="141927"/>
                </a:lnTo>
                <a:close/>
              </a:path>
              <a:path w="7649209" h="1027429">
                <a:moveTo>
                  <a:pt x="7648835" y="548394"/>
                </a:moveTo>
                <a:lnTo>
                  <a:pt x="7143325" y="29830"/>
                </a:lnTo>
                <a:lnTo>
                  <a:pt x="7173337" y="632"/>
                </a:lnTo>
                <a:lnTo>
                  <a:pt x="7648835" y="488409"/>
                </a:lnTo>
                <a:lnTo>
                  <a:pt x="7648835" y="548394"/>
                </a:lnTo>
                <a:close/>
              </a:path>
              <a:path w="7649209" h="1027429">
                <a:moveTo>
                  <a:pt x="7648835" y="954861"/>
                </a:moveTo>
                <a:lnTo>
                  <a:pt x="6746474" y="29197"/>
                </a:lnTo>
                <a:lnTo>
                  <a:pt x="6775185" y="1265"/>
                </a:lnTo>
                <a:lnTo>
                  <a:pt x="7648835" y="897476"/>
                </a:lnTo>
                <a:lnTo>
                  <a:pt x="7648835" y="954861"/>
                </a:lnTo>
                <a:close/>
              </a:path>
              <a:path w="7649209" h="1027429">
                <a:moveTo>
                  <a:pt x="7376141" y="1026805"/>
                </a:moveTo>
                <a:lnTo>
                  <a:pt x="7322733" y="1026805"/>
                </a:lnTo>
                <a:lnTo>
                  <a:pt x="6349622" y="28565"/>
                </a:lnTo>
                <a:lnTo>
                  <a:pt x="6377033" y="1897"/>
                </a:lnTo>
                <a:lnTo>
                  <a:pt x="7376141" y="1026805"/>
                </a:lnTo>
                <a:close/>
              </a:path>
              <a:path w="7649209" h="1027429">
                <a:moveTo>
                  <a:pt x="6977372" y="1026805"/>
                </a:moveTo>
                <a:lnTo>
                  <a:pt x="6926498" y="1026805"/>
                </a:lnTo>
                <a:lnTo>
                  <a:pt x="5952770" y="27932"/>
                </a:lnTo>
                <a:lnTo>
                  <a:pt x="5978881" y="2530"/>
                </a:lnTo>
                <a:lnTo>
                  <a:pt x="6977372" y="1026805"/>
                </a:lnTo>
                <a:close/>
              </a:path>
              <a:path w="7649209" h="1027429">
                <a:moveTo>
                  <a:pt x="6578603" y="1026805"/>
                </a:moveTo>
                <a:lnTo>
                  <a:pt x="6530263" y="1026805"/>
                </a:lnTo>
                <a:lnTo>
                  <a:pt x="5555919" y="27299"/>
                </a:lnTo>
                <a:lnTo>
                  <a:pt x="5580729" y="3162"/>
                </a:lnTo>
                <a:lnTo>
                  <a:pt x="6578603" y="1026805"/>
                </a:lnTo>
                <a:close/>
              </a:path>
              <a:path w="7649209" h="1027429">
                <a:moveTo>
                  <a:pt x="6179834" y="1026805"/>
                </a:moveTo>
                <a:lnTo>
                  <a:pt x="6134028" y="1026805"/>
                </a:lnTo>
                <a:lnTo>
                  <a:pt x="5159068" y="26667"/>
                </a:lnTo>
                <a:lnTo>
                  <a:pt x="5182577" y="3796"/>
                </a:lnTo>
                <a:lnTo>
                  <a:pt x="6179834" y="1026805"/>
                </a:lnTo>
                <a:close/>
              </a:path>
              <a:path w="7649209" h="1027429">
                <a:moveTo>
                  <a:pt x="5781065" y="1026805"/>
                </a:moveTo>
                <a:lnTo>
                  <a:pt x="5737793" y="1026805"/>
                </a:lnTo>
                <a:lnTo>
                  <a:pt x="4762216" y="26034"/>
                </a:lnTo>
                <a:lnTo>
                  <a:pt x="4784425" y="4428"/>
                </a:lnTo>
                <a:lnTo>
                  <a:pt x="5781065" y="1026805"/>
                </a:lnTo>
                <a:close/>
              </a:path>
              <a:path w="7649209" h="1027429">
                <a:moveTo>
                  <a:pt x="5382296" y="1026805"/>
                </a:moveTo>
                <a:lnTo>
                  <a:pt x="5341558" y="1026805"/>
                </a:lnTo>
                <a:lnTo>
                  <a:pt x="4365365" y="25402"/>
                </a:lnTo>
                <a:lnTo>
                  <a:pt x="4386273" y="5061"/>
                </a:lnTo>
                <a:lnTo>
                  <a:pt x="5382296" y="1026805"/>
                </a:lnTo>
                <a:close/>
              </a:path>
              <a:path w="7649209" h="1027429">
                <a:moveTo>
                  <a:pt x="4983528" y="1026805"/>
                </a:moveTo>
                <a:lnTo>
                  <a:pt x="4945324" y="1026805"/>
                </a:lnTo>
                <a:lnTo>
                  <a:pt x="3968514" y="24769"/>
                </a:lnTo>
                <a:lnTo>
                  <a:pt x="3988121" y="5694"/>
                </a:lnTo>
                <a:lnTo>
                  <a:pt x="4983528" y="1026805"/>
                </a:lnTo>
                <a:close/>
              </a:path>
              <a:path w="7649209" h="1027429">
                <a:moveTo>
                  <a:pt x="4584759" y="1026805"/>
                </a:moveTo>
                <a:lnTo>
                  <a:pt x="4549089" y="1026805"/>
                </a:lnTo>
                <a:lnTo>
                  <a:pt x="3571662" y="24136"/>
                </a:lnTo>
                <a:lnTo>
                  <a:pt x="3589969" y="6326"/>
                </a:lnTo>
                <a:lnTo>
                  <a:pt x="4584759" y="1026805"/>
                </a:lnTo>
                <a:close/>
              </a:path>
              <a:path w="7649209" h="1027429">
                <a:moveTo>
                  <a:pt x="4185990" y="1026805"/>
                </a:moveTo>
                <a:lnTo>
                  <a:pt x="4152855" y="1026805"/>
                </a:lnTo>
                <a:lnTo>
                  <a:pt x="3174811" y="23503"/>
                </a:lnTo>
                <a:lnTo>
                  <a:pt x="3191817" y="6959"/>
                </a:lnTo>
                <a:lnTo>
                  <a:pt x="4185990" y="1026805"/>
                </a:lnTo>
                <a:close/>
              </a:path>
              <a:path w="7649209" h="1027429">
                <a:moveTo>
                  <a:pt x="3787222" y="1026805"/>
                </a:moveTo>
                <a:lnTo>
                  <a:pt x="3756620" y="1026805"/>
                </a:lnTo>
                <a:lnTo>
                  <a:pt x="2777960" y="22871"/>
                </a:lnTo>
                <a:lnTo>
                  <a:pt x="2793665" y="7591"/>
                </a:lnTo>
                <a:lnTo>
                  <a:pt x="3787222" y="1026805"/>
                </a:lnTo>
                <a:close/>
              </a:path>
              <a:path w="7649209" h="1027429">
                <a:moveTo>
                  <a:pt x="3388453" y="1026805"/>
                </a:moveTo>
                <a:lnTo>
                  <a:pt x="3360385" y="1026805"/>
                </a:lnTo>
                <a:lnTo>
                  <a:pt x="2381108" y="22238"/>
                </a:lnTo>
                <a:lnTo>
                  <a:pt x="2395513" y="8224"/>
                </a:lnTo>
                <a:lnTo>
                  <a:pt x="3388453" y="1026805"/>
                </a:lnTo>
                <a:close/>
              </a:path>
              <a:path w="7649209" h="1027429">
                <a:moveTo>
                  <a:pt x="2989685" y="1026805"/>
                </a:moveTo>
                <a:lnTo>
                  <a:pt x="2964150" y="1026805"/>
                </a:lnTo>
                <a:lnTo>
                  <a:pt x="1984256" y="21605"/>
                </a:lnTo>
                <a:lnTo>
                  <a:pt x="1997361" y="8857"/>
                </a:lnTo>
                <a:lnTo>
                  <a:pt x="2989685" y="1026805"/>
                </a:lnTo>
                <a:close/>
              </a:path>
              <a:path w="7649209" h="1027429">
                <a:moveTo>
                  <a:pt x="2590916" y="1026805"/>
                </a:moveTo>
                <a:lnTo>
                  <a:pt x="2567915" y="1026805"/>
                </a:lnTo>
                <a:lnTo>
                  <a:pt x="1587405" y="20973"/>
                </a:lnTo>
                <a:lnTo>
                  <a:pt x="1599209" y="9489"/>
                </a:lnTo>
                <a:lnTo>
                  <a:pt x="2590916" y="1026805"/>
                </a:lnTo>
                <a:close/>
              </a:path>
              <a:path w="7649209" h="1027429">
                <a:moveTo>
                  <a:pt x="2192147" y="1026805"/>
                </a:moveTo>
                <a:lnTo>
                  <a:pt x="2171680" y="1026805"/>
                </a:lnTo>
                <a:lnTo>
                  <a:pt x="1190554" y="20340"/>
                </a:lnTo>
                <a:lnTo>
                  <a:pt x="1201057" y="10122"/>
                </a:lnTo>
                <a:lnTo>
                  <a:pt x="2192147" y="1026805"/>
                </a:lnTo>
                <a:close/>
              </a:path>
              <a:path w="7649209" h="1027429">
                <a:moveTo>
                  <a:pt x="1793378" y="1026805"/>
                </a:moveTo>
                <a:lnTo>
                  <a:pt x="1775445" y="1026805"/>
                </a:lnTo>
                <a:lnTo>
                  <a:pt x="793702" y="19708"/>
                </a:lnTo>
                <a:lnTo>
                  <a:pt x="802905" y="10755"/>
                </a:lnTo>
                <a:lnTo>
                  <a:pt x="1793378" y="1026805"/>
                </a:lnTo>
                <a:close/>
              </a:path>
              <a:path w="7649209" h="1027429">
                <a:moveTo>
                  <a:pt x="1394609" y="1026805"/>
                </a:moveTo>
                <a:lnTo>
                  <a:pt x="1379210" y="1026805"/>
                </a:lnTo>
                <a:lnTo>
                  <a:pt x="396851" y="19075"/>
                </a:lnTo>
                <a:lnTo>
                  <a:pt x="404753" y="11388"/>
                </a:lnTo>
                <a:lnTo>
                  <a:pt x="1394609" y="1026805"/>
                </a:lnTo>
                <a:close/>
              </a:path>
              <a:path w="7649209" h="1027429">
                <a:moveTo>
                  <a:pt x="995840" y="1026805"/>
                </a:moveTo>
                <a:lnTo>
                  <a:pt x="982976" y="1026805"/>
                </a:lnTo>
                <a:lnTo>
                  <a:pt x="0" y="18442"/>
                </a:lnTo>
                <a:lnTo>
                  <a:pt x="6601" y="12020"/>
                </a:lnTo>
                <a:lnTo>
                  <a:pt x="995840" y="102680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Alt Konu Başlığı 3"/>
          <p:cNvSpPr txBox="1">
            <a:spLocks/>
          </p:cNvSpPr>
          <p:nvPr/>
        </p:nvSpPr>
        <p:spPr>
          <a:xfrm>
            <a:off x="4161853" y="2701882"/>
            <a:ext cx="4038599" cy="45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r>
              <a:rPr lang="tr-TR" sz="1300" b="1" dirty="0" smtClean="0">
                <a:solidFill>
                  <a:srgbClr val="C00000"/>
                </a:solidFill>
                <a:latin typeface="Swis721 WGL4 BT" panose="020B0504020202020204" pitchFamily="34" charset="0"/>
              </a:rPr>
              <a:t>Anket sonuçlarını incelemek için tıklayınız</a:t>
            </a:r>
            <a:endParaRPr lang="tr-TR" sz="1300" b="1" dirty="0">
              <a:solidFill>
                <a:srgbClr val="C00000"/>
              </a:solidFill>
              <a:latin typeface="Swis721 WGL4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10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00313"/>
              </p:ext>
            </p:extLst>
          </p:nvPr>
        </p:nvGraphicFramePr>
        <p:xfrm>
          <a:off x="609600" y="1447800"/>
          <a:ext cx="4572001" cy="3874991"/>
        </p:xfrm>
        <a:graphic>
          <a:graphicData uri="http://schemas.openxmlformats.org/drawingml/2006/table">
            <a:tbl>
              <a:tblPr/>
              <a:tblGrid>
                <a:gridCol w="2544793">
                  <a:extLst>
                    <a:ext uri="{9D8B030D-6E8A-4147-A177-3AD203B41FA5}">
                      <a16:colId xmlns:a16="http://schemas.microsoft.com/office/drawing/2014/main" val="1818256611"/>
                    </a:ext>
                  </a:extLst>
                </a:gridCol>
                <a:gridCol w="787161">
                  <a:extLst>
                    <a:ext uri="{9D8B030D-6E8A-4147-A177-3AD203B41FA5}">
                      <a16:colId xmlns:a16="http://schemas.microsoft.com/office/drawing/2014/main" val="338245593"/>
                    </a:ext>
                  </a:extLst>
                </a:gridCol>
                <a:gridCol w="1240047">
                  <a:extLst>
                    <a:ext uri="{9D8B030D-6E8A-4147-A177-3AD203B41FA5}">
                      <a16:colId xmlns:a16="http://schemas.microsoft.com/office/drawing/2014/main" val="2020062454"/>
                    </a:ext>
                  </a:extLst>
                </a:gridCol>
              </a:tblGrid>
              <a:tr h="7416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ANTALYA' da son 5 yıllık dönemde yaşanan sel, yoğun yağmur, </a:t>
                      </a:r>
                      <a:r>
                        <a:rPr lang="tr-TR" sz="1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afet, fırtına, kar </a:t>
                      </a:r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yağışı gibi durumlarda Antalya Büyükşehir Belediyesi'nin çalışmaları yeterli mi?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74004"/>
                  </a:ext>
                </a:extLst>
              </a:tr>
              <a:tr h="5903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YETERLİ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910470"/>
                  </a:ext>
                </a:extLst>
              </a:tr>
              <a:tr h="4238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41,60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35228"/>
                  </a:ext>
                </a:extLst>
              </a:tr>
              <a:tr h="4238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932921"/>
                  </a:ext>
                </a:extLst>
              </a:tr>
              <a:tr h="4238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yeterli ne yetersiz (vasat)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18,2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YETERSİZ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19943"/>
                  </a:ext>
                </a:extLst>
              </a:tr>
              <a:tr h="4238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40,20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49025"/>
                  </a:ext>
                </a:extLst>
              </a:tr>
              <a:tr h="4238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987106"/>
                  </a:ext>
                </a:extLst>
              </a:tr>
              <a:tr h="4238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54836"/>
                  </a:ext>
                </a:extLst>
              </a:tr>
            </a:tbl>
          </a:graphicData>
        </a:graphic>
      </p:graphicFrame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861400"/>
              </p:ext>
            </p:extLst>
          </p:nvPr>
        </p:nvGraphicFramePr>
        <p:xfrm>
          <a:off x="5638800" y="685800"/>
          <a:ext cx="5566545" cy="525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89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11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75246"/>
              </p:ext>
            </p:extLst>
          </p:nvPr>
        </p:nvGraphicFramePr>
        <p:xfrm>
          <a:off x="609600" y="1269264"/>
          <a:ext cx="4419600" cy="4140937"/>
        </p:xfrm>
        <a:graphic>
          <a:graphicData uri="http://schemas.openxmlformats.org/drawingml/2006/table">
            <a:tbl>
              <a:tblPr/>
              <a:tblGrid>
                <a:gridCol w="3375488">
                  <a:extLst>
                    <a:ext uri="{9D8B030D-6E8A-4147-A177-3AD203B41FA5}">
                      <a16:colId xmlns:a16="http://schemas.microsoft.com/office/drawing/2014/main" val="313029851"/>
                    </a:ext>
                  </a:extLst>
                </a:gridCol>
                <a:gridCol w="1044112">
                  <a:extLst>
                    <a:ext uri="{9D8B030D-6E8A-4147-A177-3AD203B41FA5}">
                      <a16:colId xmlns:a16="http://schemas.microsoft.com/office/drawing/2014/main" val="3677566721"/>
                    </a:ext>
                  </a:extLst>
                </a:gridCol>
              </a:tblGrid>
              <a:tr h="10716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ANTALYA Büyükşehir Belediye Başkanı MUHİTTİN </a:t>
                      </a:r>
                      <a:r>
                        <a:rPr lang="tr-TR" sz="1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BÖCEK‘ in </a:t>
                      </a:r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çalışmalarını Bir önceki dönemle kıyaslayacak olursanız ANTALYA BÜYÜKŞEHİR BELEDİYE Hizmetlerinde nasıl bir değişiklik oldu?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95902"/>
                  </a:ext>
                </a:extLst>
              </a:tr>
              <a:tr h="6687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0903"/>
                  </a:ext>
                </a:extLst>
              </a:tr>
              <a:tr h="4801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Daha iyiye gitti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34,0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105408"/>
                  </a:ext>
                </a:extLst>
              </a:tr>
              <a:tr h="4801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Aynı düzeyde kaldı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498773"/>
                  </a:ext>
                </a:extLst>
              </a:tr>
              <a:tr h="4801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Daha geriye gitti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43,0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480861"/>
                  </a:ext>
                </a:extLst>
              </a:tr>
              <a:tr h="4801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Fikrim yok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308130"/>
                  </a:ext>
                </a:extLst>
              </a:tr>
              <a:tr h="4801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54966"/>
                  </a:ext>
                </a:extLst>
              </a:tr>
            </a:tbl>
          </a:graphicData>
        </a:graphic>
      </p:graphicFrame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888510"/>
              </p:ext>
            </p:extLst>
          </p:nvPr>
        </p:nvGraphicFramePr>
        <p:xfrm>
          <a:off x="5486400" y="685800"/>
          <a:ext cx="5943600" cy="52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62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12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13782"/>
              </p:ext>
            </p:extLst>
          </p:nvPr>
        </p:nvGraphicFramePr>
        <p:xfrm>
          <a:off x="609600" y="1219200"/>
          <a:ext cx="4648200" cy="4267199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6169479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525002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69679372"/>
                    </a:ext>
                  </a:extLst>
                </a:gridCol>
              </a:tblGrid>
              <a:tr h="5850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Genel olarak ANTALYA Büyükşehir Belediyesinin çalışmalarından memnun musunuz?</a:t>
                      </a:r>
                    </a:p>
                  </a:txBody>
                  <a:tcPr marL="7546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33510"/>
                  </a:ext>
                </a:extLst>
              </a:tr>
              <a:tr h="10609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364330"/>
                  </a:ext>
                </a:extLst>
              </a:tr>
              <a:tr h="4368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Memnunum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18,8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37,90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23636"/>
                  </a:ext>
                </a:extLst>
              </a:tr>
              <a:tr h="4368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Memnunum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19,1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50005"/>
                  </a:ext>
                </a:extLst>
              </a:tr>
              <a:tr h="4368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memnunun nede değilim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Memnuniyetsizlik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46063"/>
                  </a:ext>
                </a:extLst>
              </a:tr>
              <a:tr h="4368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 değilim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13,2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48,20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0743"/>
                  </a:ext>
                </a:extLst>
              </a:tr>
              <a:tr h="4368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Hiç memnun değilim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35,0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780788"/>
                  </a:ext>
                </a:extLst>
              </a:tr>
              <a:tr h="4368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6371" marR="7546" marT="754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99919"/>
                  </a:ext>
                </a:extLst>
              </a:tr>
            </a:tbl>
          </a:graphicData>
        </a:graphic>
      </p:graphicFrame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569694"/>
              </p:ext>
            </p:extLst>
          </p:nvPr>
        </p:nvGraphicFramePr>
        <p:xfrm>
          <a:off x="5714999" y="609600"/>
          <a:ext cx="5943601" cy="53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6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13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54370"/>
              </p:ext>
            </p:extLst>
          </p:nvPr>
        </p:nvGraphicFramePr>
        <p:xfrm>
          <a:off x="609600" y="1371600"/>
          <a:ext cx="4952999" cy="3733798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76545312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17532878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870385418"/>
                    </a:ext>
                  </a:extLst>
                </a:gridCol>
              </a:tblGrid>
              <a:tr h="7264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Son 5 yıldaki ANTALYA BÜYÜKŞEHİR BELEDİYESİ yönetiminden memnun musunuz?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98777"/>
                  </a:ext>
                </a:extLst>
              </a:tr>
              <a:tr h="566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01931"/>
                  </a:ext>
                </a:extLst>
              </a:tr>
              <a:tr h="4067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Memnunum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36,20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523023"/>
                  </a:ext>
                </a:extLst>
              </a:tr>
              <a:tr h="4067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Memnunum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093178"/>
                  </a:ext>
                </a:extLst>
              </a:tr>
              <a:tr h="4067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memnunun nede değilim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12,1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Memnuniyetsizlik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74710"/>
                  </a:ext>
                </a:extLst>
              </a:tr>
              <a:tr h="4067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 değilim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51,70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98461"/>
                  </a:ext>
                </a:extLst>
              </a:tr>
              <a:tr h="4067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Hiç memnun değilim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37,6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608320"/>
                  </a:ext>
                </a:extLst>
              </a:tr>
              <a:tr h="4067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807143"/>
                  </a:ext>
                </a:extLst>
              </a:tr>
            </a:tbl>
          </a:graphicData>
        </a:graphic>
      </p:graphicFrame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725122"/>
              </p:ext>
            </p:extLst>
          </p:nvPr>
        </p:nvGraphicFramePr>
        <p:xfrm>
          <a:off x="5715001" y="685801"/>
          <a:ext cx="5943600" cy="525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37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14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73991"/>
              </p:ext>
            </p:extLst>
          </p:nvPr>
        </p:nvGraphicFramePr>
        <p:xfrm>
          <a:off x="609600" y="1219201"/>
          <a:ext cx="4876800" cy="4114803"/>
        </p:xfrm>
        <a:graphic>
          <a:graphicData uri="http://schemas.openxmlformats.org/drawingml/2006/table">
            <a:tbl>
              <a:tblPr/>
              <a:tblGrid>
                <a:gridCol w="2714445">
                  <a:extLst>
                    <a:ext uri="{9D8B030D-6E8A-4147-A177-3AD203B41FA5}">
                      <a16:colId xmlns:a16="http://schemas.microsoft.com/office/drawing/2014/main" val="2469024497"/>
                    </a:ext>
                  </a:extLst>
                </a:gridCol>
                <a:gridCol w="839638">
                  <a:extLst>
                    <a:ext uri="{9D8B030D-6E8A-4147-A177-3AD203B41FA5}">
                      <a16:colId xmlns:a16="http://schemas.microsoft.com/office/drawing/2014/main" val="3031174655"/>
                    </a:ext>
                  </a:extLst>
                </a:gridCol>
                <a:gridCol w="1322717">
                  <a:extLst>
                    <a:ext uri="{9D8B030D-6E8A-4147-A177-3AD203B41FA5}">
                      <a16:colId xmlns:a16="http://schemas.microsoft.com/office/drawing/2014/main" val="3513498079"/>
                    </a:ext>
                  </a:extLst>
                </a:gridCol>
              </a:tblGrid>
              <a:tr h="7193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ANTALYA Büyükşehir Belediye Başkanı MUHİTTİN BÖCEK'in çalışmalarından memnun musunuz?</a:t>
                      </a:r>
                    </a:p>
                  </a:txBody>
                  <a:tcPr marL="7216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89505"/>
                  </a:ext>
                </a:extLst>
              </a:tr>
              <a:tr h="97834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13442"/>
                  </a:ext>
                </a:extLst>
              </a:tr>
              <a:tr h="4028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Memnunum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16,3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37,50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72102"/>
                  </a:ext>
                </a:extLst>
              </a:tr>
              <a:tr h="4028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Memnunum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21,2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744355"/>
                  </a:ext>
                </a:extLst>
              </a:tr>
              <a:tr h="4028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memnunun nede değilim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10,4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Memnuniyetsizlik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879071"/>
                  </a:ext>
                </a:extLst>
              </a:tr>
              <a:tr h="4028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Memnun değilim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52,10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253993"/>
                  </a:ext>
                </a:extLst>
              </a:tr>
              <a:tr h="4028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Hiç memnun değilim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37,8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59512"/>
                  </a:ext>
                </a:extLst>
              </a:tr>
              <a:tr h="4028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16477" marR="7216" marT="721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430324"/>
                  </a:ext>
                </a:extLst>
              </a:tr>
            </a:tbl>
          </a:graphicData>
        </a:graphic>
      </p:graphicFrame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227954"/>
              </p:ext>
            </p:extLst>
          </p:nvPr>
        </p:nvGraphicFramePr>
        <p:xfrm>
          <a:off x="5638801" y="685800"/>
          <a:ext cx="5943600" cy="52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4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15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62521"/>
              </p:ext>
            </p:extLst>
          </p:nvPr>
        </p:nvGraphicFramePr>
        <p:xfrm>
          <a:off x="609600" y="1219200"/>
          <a:ext cx="4800600" cy="4267200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238187802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341587976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362895508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77697960"/>
                    </a:ext>
                  </a:extLst>
                </a:gridCol>
              </a:tblGrid>
              <a:tr h="137975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2024 yılında yapılacak Belediye Seçimlerinde Mevcut ANTALYA BÜYÜKŞEHİR BELEDİYE BAŞKANI MUHİTTİN BÖCEK YENİDEN ADAY OLURSA oy verir misiniz 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95848"/>
                  </a:ext>
                </a:extLst>
              </a:tr>
              <a:tr h="51169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2019</a:t>
                      </a:r>
                      <a:br>
                        <a:rPr lang="tr-T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</a:br>
                      <a:r>
                        <a:rPr lang="tr-T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Seçim Sonucu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Oy İniş</a:t>
                      </a:r>
                      <a:br>
                        <a:rPr lang="tr-T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</a:br>
                      <a:r>
                        <a:rPr lang="tr-T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Çıkışı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25886"/>
                  </a:ext>
                </a:extLst>
              </a:tr>
              <a:tr h="5939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Hayır vermem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334298"/>
                  </a:ext>
                </a:extLst>
              </a:tr>
              <a:tr h="5939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Evet veririm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quare721 BT" panose="020B0504020202060204" pitchFamily="34" charset="0"/>
                        </a:rPr>
                        <a:t>-14,0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635605"/>
                  </a:ext>
                </a:extLst>
              </a:tr>
              <a:tr h="5939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Kararsızım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18,4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190981"/>
                  </a:ext>
                </a:extLst>
              </a:tr>
              <a:tr h="5939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673875"/>
                  </a:ext>
                </a:extLst>
              </a:tr>
            </a:tbl>
          </a:graphicData>
        </a:graphic>
      </p:graphicFrame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638367"/>
              </p:ext>
            </p:extLst>
          </p:nvPr>
        </p:nvGraphicFramePr>
        <p:xfrm>
          <a:off x="5638800" y="704831"/>
          <a:ext cx="5867400" cy="52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51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92803" y="1207417"/>
            <a:ext cx="4575893" cy="80919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70"/>
              </a:spcBef>
            </a:pPr>
            <a:r>
              <a:rPr sz="5200" spc="133" dirty="0">
                <a:solidFill>
                  <a:srgbClr val="003378"/>
                </a:solidFill>
                <a:latin typeface="Square721 BT" panose="020B0504020202060204" pitchFamily="34" charset="0"/>
              </a:rPr>
              <a:t>İLETİŞİM</a:t>
            </a:r>
            <a:endParaRPr sz="5200" dirty="0">
              <a:latin typeface="Square721 BT" panose="020B050402020206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2803" y="2186210"/>
            <a:ext cx="6895214" cy="13683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367"/>
              </a:spcBef>
            </a:pPr>
            <a:r>
              <a:rPr sz="1600" b="1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A</a:t>
            </a:r>
            <a:r>
              <a:rPr sz="1600" b="1" spc="18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d</a:t>
            </a:r>
            <a:r>
              <a:rPr sz="1600" b="1" spc="107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r</a:t>
            </a:r>
            <a:r>
              <a:rPr sz="1600" b="1" spc="117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e</a:t>
            </a:r>
            <a:r>
              <a:rPr sz="1600" b="1" spc="-11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s</a:t>
            </a:r>
            <a:r>
              <a:rPr lang="tr-TR" sz="1600" b="1" spc="-11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  : </a:t>
            </a:r>
          </a:p>
          <a:p>
            <a:pPr marL="8467">
              <a:spcBef>
                <a:spcPts val="367"/>
              </a:spcBef>
            </a:pPr>
            <a:r>
              <a:rPr lang="tr-TR" sz="1600" b="1" spc="-11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/>
            </a:r>
            <a:br>
              <a:rPr lang="tr-TR" sz="1600" b="1" spc="-11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</a:br>
            <a:r>
              <a:rPr lang="tr-TR" sz="1600" spc="5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Esmira</a:t>
            </a:r>
            <a:r>
              <a:rPr lang="tr-TR" sz="1600" spc="-17" dirty="0" smtClean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1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Plaza</a:t>
            </a:r>
            <a:endParaRPr lang="tr-TR" sz="1600" dirty="0">
              <a:latin typeface="Square721 BT" panose="020B0504020202060204" pitchFamily="34" charset="0"/>
              <a:cs typeface="Trebuchet MS"/>
            </a:endParaRPr>
          </a:p>
          <a:p>
            <a:pPr marL="8467" marR="3387">
              <a:lnSpc>
                <a:spcPts val="2300"/>
              </a:lnSpc>
              <a:spcBef>
                <a:spcPts val="130"/>
              </a:spcBef>
            </a:pPr>
            <a:r>
              <a:rPr lang="tr-TR" sz="1600" spc="7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Keykubat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1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Mah.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Fetih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36" dirty="0" err="1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Cd</a:t>
            </a:r>
            <a:r>
              <a:rPr lang="tr-TR" sz="1600" spc="136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.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4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No:48/23 </a:t>
            </a:r>
            <a:r>
              <a:rPr lang="tr-TR" sz="1600" spc="-49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2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Karatay/Konya</a:t>
            </a:r>
            <a:endParaRPr lang="tr-TR" sz="1600" dirty="0">
              <a:latin typeface="Square721 BT" panose="020B0504020202060204" pitchFamily="34" charset="0"/>
              <a:cs typeface="Trebuchet MS"/>
            </a:endParaRPr>
          </a:p>
          <a:p>
            <a:pPr marL="8467">
              <a:spcBef>
                <a:spcPts val="90"/>
              </a:spcBef>
            </a:pPr>
            <a:endParaRPr sz="1600" b="1" dirty="0">
              <a:latin typeface="Square721 BT" panose="020B0504020202060204" pitchFamily="34" charset="0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2803" y="3689721"/>
            <a:ext cx="3654213" cy="267531"/>
          </a:xfrm>
          <a:prstGeom prst="rect">
            <a:avLst/>
          </a:prstGeom>
        </p:spPr>
        <p:txBody>
          <a:bodyPr vert="horz" wrap="square" lIns="0" tIns="46567" rIns="0" bIns="0" rtlCol="0">
            <a:spAutoFit/>
          </a:bodyPr>
          <a:lstStyle/>
          <a:p>
            <a:pPr marL="8467">
              <a:spcBef>
                <a:spcPts val="1593"/>
              </a:spcBef>
            </a:pPr>
            <a:r>
              <a:rPr sz="1433" b="1" spc="70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Telefon</a:t>
            </a:r>
            <a:endParaRPr sz="1433" b="1" dirty="0">
              <a:latin typeface="Square721 BT" panose="020B0504020202060204" pitchFamily="34" charset="0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802" y="4121933"/>
            <a:ext cx="314028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000" spc="22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0850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20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303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2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94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17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42</a:t>
            </a:r>
            <a:endParaRPr sz="2000" dirty="0">
              <a:latin typeface="Square721 BT" panose="020B0504020202060204" pitchFamily="34" charset="0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2803" y="4881025"/>
            <a:ext cx="4646414" cy="10374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1500" b="1" spc="9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Website</a:t>
            </a:r>
            <a:endParaRPr lang="tr-TR" sz="1500" b="1" spc="93" dirty="0">
              <a:solidFill>
                <a:srgbClr val="003378"/>
              </a:solidFill>
              <a:latin typeface="Square721 BT" panose="020B0504020202060204" pitchFamily="34" charset="0"/>
              <a:cs typeface="Arial MT"/>
            </a:endParaRPr>
          </a:p>
          <a:p>
            <a:pPr marL="8467">
              <a:spcBef>
                <a:spcPts val="90"/>
              </a:spcBef>
            </a:pPr>
            <a:endParaRPr lang="tr-TR" sz="1500" spc="93" dirty="0">
              <a:solidFill>
                <a:srgbClr val="003378"/>
              </a:solidFill>
              <a:latin typeface="Square721 BT" panose="020B0504020202060204" pitchFamily="34" charset="0"/>
              <a:cs typeface="Arial MT"/>
            </a:endParaRPr>
          </a:p>
          <a:p>
            <a:pPr marL="8467">
              <a:spcBef>
                <a:spcPts val="90"/>
              </a:spcBef>
            </a:pPr>
            <a:r>
              <a:rPr lang="tr-TR" sz="2000" spc="9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www.tusiar.com</a:t>
            </a:r>
            <a:endParaRPr sz="2000" dirty="0">
              <a:latin typeface="Square721 BT" panose="020B0504020202060204" pitchFamily="34" charset="0"/>
              <a:cs typeface="Arial MT"/>
            </a:endParaRPr>
          </a:p>
          <a:p>
            <a:pPr>
              <a:spcBef>
                <a:spcPts val="27"/>
              </a:spcBef>
            </a:pPr>
            <a:endParaRPr sz="1500" dirty="0">
              <a:latin typeface="Square721 BT" panose="020B0504020202060204" pitchFamily="34" charset="0"/>
              <a:cs typeface="Arial MT"/>
            </a:endParaRPr>
          </a:p>
        </p:txBody>
      </p:sp>
      <p:pic>
        <p:nvPicPr>
          <p:cNvPr id="29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0"/>
            <a:ext cx="4953000" cy="6629400"/>
          </a:xfrm>
          <a:prstGeom prst="rect">
            <a:avLst/>
          </a:prstGeom>
        </p:spPr>
      </p:pic>
      <p:grpSp>
        <p:nvGrpSpPr>
          <p:cNvPr id="30" name="object 4"/>
          <p:cNvGrpSpPr/>
          <p:nvPr/>
        </p:nvGrpSpPr>
        <p:grpSpPr>
          <a:xfrm>
            <a:off x="8915400" y="1828800"/>
            <a:ext cx="483447" cy="2911263"/>
            <a:chOff x="14002664" y="3171953"/>
            <a:chExt cx="725170" cy="4366895"/>
          </a:xfrm>
        </p:grpSpPr>
        <p:sp>
          <p:nvSpPr>
            <p:cNvPr id="31" name="object 5"/>
            <p:cNvSpPr/>
            <p:nvPr/>
          </p:nvSpPr>
          <p:spPr>
            <a:xfrm>
              <a:off x="14002693" y="3171953"/>
              <a:ext cx="725170" cy="725170"/>
            </a:xfrm>
            <a:custGeom>
              <a:avLst/>
              <a:gdLst/>
              <a:ahLst/>
              <a:cxnLst/>
              <a:rect l="l" t="t" r="r" b="b"/>
              <a:pathLst>
                <a:path w="725169" h="725170">
                  <a:moveTo>
                    <a:pt x="614658" y="724792"/>
                  </a:moveTo>
                  <a:lnTo>
                    <a:pt x="110138" y="724792"/>
                  </a:lnTo>
                  <a:lnTo>
                    <a:pt x="67267" y="716138"/>
                  </a:lnTo>
                  <a:lnTo>
                    <a:pt x="32259" y="692536"/>
                  </a:lnTo>
                  <a:lnTo>
                    <a:pt x="8655" y="657527"/>
                  </a:lnTo>
                  <a:lnTo>
                    <a:pt x="0" y="614655"/>
                  </a:lnTo>
                  <a:lnTo>
                    <a:pt x="0" y="110138"/>
                  </a:lnTo>
                  <a:lnTo>
                    <a:pt x="8655" y="67267"/>
                  </a:lnTo>
                  <a:lnTo>
                    <a:pt x="32259" y="32258"/>
                  </a:lnTo>
                  <a:lnTo>
                    <a:pt x="67267" y="8655"/>
                  </a:lnTo>
                  <a:lnTo>
                    <a:pt x="110138" y="0"/>
                  </a:lnTo>
                  <a:lnTo>
                    <a:pt x="614657" y="0"/>
                  </a:lnTo>
                  <a:lnTo>
                    <a:pt x="657526" y="8655"/>
                  </a:lnTo>
                  <a:lnTo>
                    <a:pt x="692533" y="32258"/>
                  </a:lnTo>
                  <a:lnTo>
                    <a:pt x="716135" y="67267"/>
                  </a:lnTo>
                  <a:lnTo>
                    <a:pt x="724789" y="110138"/>
                  </a:lnTo>
                  <a:lnTo>
                    <a:pt x="724791" y="614655"/>
                  </a:lnTo>
                  <a:lnTo>
                    <a:pt x="716136" y="657527"/>
                  </a:lnTo>
                  <a:lnTo>
                    <a:pt x="692535" y="692536"/>
                  </a:lnTo>
                  <a:lnTo>
                    <a:pt x="657528" y="716138"/>
                  </a:lnTo>
                  <a:lnTo>
                    <a:pt x="614658" y="724792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6"/>
            <p:cNvSpPr/>
            <p:nvPr/>
          </p:nvSpPr>
          <p:spPr>
            <a:xfrm>
              <a:off x="14232364" y="3312634"/>
              <a:ext cx="266065" cy="511809"/>
            </a:xfrm>
            <a:custGeom>
              <a:avLst/>
              <a:gdLst/>
              <a:ahLst/>
              <a:cxnLst/>
              <a:rect l="l" t="t" r="r" b="b"/>
              <a:pathLst>
                <a:path w="266065" h="511810">
                  <a:moveTo>
                    <a:pt x="172303" y="511210"/>
                  </a:moveTo>
                  <a:lnTo>
                    <a:pt x="78478" y="511210"/>
                  </a:lnTo>
                  <a:lnTo>
                    <a:pt x="78478" y="278032"/>
                  </a:lnTo>
                  <a:lnTo>
                    <a:pt x="0" y="278032"/>
                  </a:lnTo>
                  <a:lnTo>
                    <a:pt x="0" y="187154"/>
                  </a:lnTo>
                  <a:lnTo>
                    <a:pt x="78478" y="187154"/>
                  </a:lnTo>
                  <a:lnTo>
                    <a:pt x="78478" y="120140"/>
                  </a:lnTo>
                  <a:lnTo>
                    <a:pt x="86980" y="68554"/>
                  </a:lnTo>
                  <a:lnTo>
                    <a:pt x="110889" y="30902"/>
                  </a:lnTo>
                  <a:lnTo>
                    <a:pt x="147809" y="7834"/>
                  </a:lnTo>
                  <a:lnTo>
                    <a:pt x="195343" y="0"/>
                  </a:lnTo>
                  <a:lnTo>
                    <a:pt x="219163" y="404"/>
                  </a:lnTo>
                  <a:lnTo>
                    <a:pt x="239758" y="1376"/>
                  </a:lnTo>
                  <a:lnTo>
                    <a:pt x="255673" y="2556"/>
                  </a:lnTo>
                  <a:lnTo>
                    <a:pt x="265453" y="3583"/>
                  </a:lnTo>
                  <a:lnTo>
                    <a:pt x="265453" y="84860"/>
                  </a:lnTo>
                  <a:lnTo>
                    <a:pt x="217367" y="84887"/>
                  </a:lnTo>
                  <a:lnTo>
                    <a:pt x="194412" y="88099"/>
                  </a:lnTo>
                  <a:lnTo>
                    <a:pt x="180689" y="97141"/>
                  </a:lnTo>
                  <a:lnTo>
                    <a:pt x="174040" y="111116"/>
                  </a:lnTo>
                  <a:lnTo>
                    <a:pt x="172303" y="129130"/>
                  </a:lnTo>
                  <a:lnTo>
                    <a:pt x="172303" y="187153"/>
                  </a:lnTo>
                  <a:lnTo>
                    <a:pt x="262300" y="187153"/>
                  </a:lnTo>
                  <a:lnTo>
                    <a:pt x="250576" y="278030"/>
                  </a:lnTo>
                  <a:lnTo>
                    <a:pt x="172303" y="278030"/>
                  </a:lnTo>
                  <a:lnTo>
                    <a:pt x="172303" y="511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7"/>
            <p:cNvSpPr/>
            <p:nvPr/>
          </p:nvSpPr>
          <p:spPr>
            <a:xfrm>
              <a:off x="14002664" y="4372480"/>
              <a:ext cx="708025" cy="708025"/>
            </a:xfrm>
            <a:custGeom>
              <a:avLst/>
              <a:gdLst/>
              <a:ahLst/>
              <a:cxnLst/>
              <a:rect l="l" t="t" r="r" b="b"/>
              <a:pathLst>
                <a:path w="708025" h="708025">
                  <a:moveTo>
                    <a:pt x="619294" y="707764"/>
                  </a:moveTo>
                  <a:lnTo>
                    <a:pt x="88470" y="707764"/>
                  </a:lnTo>
                  <a:lnTo>
                    <a:pt x="54044" y="700808"/>
                  </a:lnTo>
                  <a:lnTo>
                    <a:pt x="25921" y="681843"/>
                  </a:lnTo>
                  <a:lnTo>
                    <a:pt x="6956" y="653720"/>
                  </a:lnTo>
                  <a:lnTo>
                    <a:pt x="0" y="619294"/>
                  </a:lnTo>
                  <a:lnTo>
                    <a:pt x="0" y="88470"/>
                  </a:lnTo>
                  <a:lnTo>
                    <a:pt x="6956" y="54044"/>
                  </a:lnTo>
                  <a:lnTo>
                    <a:pt x="25921" y="25921"/>
                  </a:lnTo>
                  <a:lnTo>
                    <a:pt x="54044" y="6956"/>
                  </a:lnTo>
                  <a:lnTo>
                    <a:pt x="88470" y="0"/>
                  </a:lnTo>
                  <a:lnTo>
                    <a:pt x="619294" y="0"/>
                  </a:lnTo>
                  <a:lnTo>
                    <a:pt x="653720" y="6956"/>
                  </a:lnTo>
                  <a:lnTo>
                    <a:pt x="681843" y="25921"/>
                  </a:lnTo>
                  <a:lnTo>
                    <a:pt x="700808" y="54044"/>
                  </a:lnTo>
                  <a:lnTo>
                    <a:pt x="707764" y="88470"/>
                  </a:lnTo>
                  <a:lnTo>
                    <a:pt x="707764" y="619294"/>
                  </a:lnTo>
                  <a:lnTo>
                    <a:pt x="700808" y="653720"/>
                  </a:lnTo>
                  <a:lnTo>
                    <a:pt x="681843" y="681843"/>
                  </a:lnTo>
                  <a:lnTo>
                    <a:pt x="653720" y="700808"/>
                  </a:lnTo>
                  <a:lnTo>
                    <a:pt x="619294" y="707764"/>
                  </a:lnTo>
                  <a:close/>
                </a:path>
              </a:pathLst>
            </a:custGeom>
            <a:solidFill>
              <a:srgbClr val="1C9A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8"/>
            <p:cNvSpPr/>
            <p:nvPr/>
          </p:nvSpPr>
          <p:spPr>
            <a:xfrm>
              <a:off x="14135547" y="4546591"/>
              <a:ext cx="442595" cy="360045"/>
            </a:xfrm>
            <a:custGeom>
              <a:avLst/>
              <a:gdLst/>
              <a:ahLst/>
              <a:cxnLst/>
              <a:rect l="l" t="t" r="r" b="b"/>
              <a:pathLst>
                <a:path w="442594" h="360045">
                  <a:moveTo>
                    <a:pt x="138898" y="359544"/>
                  </a:moveTo>
                  <a:lnTo>
                    <a:pt x="101246" y="356796"/>
                  </a:lnTo>
                  <a:lnTo>
                    <a:pt x="65269" y="348839"/>
                  </a:lnTo>
                  <a:lnTo>
                    <a:pt x="31382" y="336105"/>
                  </a:lnTo>
                  <a:lnTo>
                    <a:pt x="0" y="319025"/>
                  </a:lnTo>
                  <a:lnTo>
                    <a:pt x="7077" y="319909"/>
                  </a:lnTo>
                  <a:lnTo>
                    <a:pt x="14332" y="320263"/>
                  </a:lnTo>
                  <a:lnTo>
                    <a:pt x="21586" y="320263"/>
                  </a:lnTo>
                  <a:lnTo>
                    <a:pt x="52734" y="317615"/>
                  </a:lnTo>
                  <a:lnTo>
                    <a:pt x="82189" y="309956"/>
                  </a:lnTo>
                  <a:lnTo>
                    <a:pt x="109521" y="297720"/>
                  </a:lnTo>
                  <a:lnTo>
                    <a:pt x="134298" y="281336"/>
                  </a:lnTo>
                  <a:lnTo>
                    <a:pt x="105951" y="276271"/>
                  </a:lnTo>
                  <a:lnTo>
                    <a:pt x="81370" y="263111"/>
                  </a:lnTo>
                  <a:lnTo>
                    <a:pt x="62064" y="243316"/>
                  </a:lnTo>
                  <a:lnTo>
                    <a:pt x="49543" y="218345"/>
                  </a:lnTo>
                  <a:lnTo>
                    <a:pt x="55028" y="219407"/>
                  </a:lnTo>
                  <a:lnTo>
                    <a:pt x="60690" y="219937"/>
                  </a:lnTo>
                  <a:lnTo>
                    <a:pt x="74846" y="219937"/>
                  </a:lnTo>
                  <a:lnTo>
                    <a:pt x="82808" y="218876"/>
                  </a:lnTo>
                  <a:lnTo>
                    <a:pt x="90416" y="216753"/>
                  </a:lnTo>
                  <a:lnTo>
                    <a:pt x="61586" y="205508"/>
                  </a:lnTo>
                  <a:lnTo>
                    <a:pt x="38528" y="185589"/>
                  </a:lnTo>
                  <a:lnTo>
                    <a:pt x="23234" y="159001"/>
                  </a:lnTo>
                  <a:lnTo>
                    <a:pt x="17694" y="127751"/>
                  </a:lnTo>
                  <a:lnTo>
                    <a:pt x="17694" y="126512"/>
                  </a:lnTo>
                  <a:lnTo>
                    <a:pt x="27168" y="131044"/>
                  </a:lnTo>
                  <a:lnTo>
                    <a:pt x="37224" y="134497"/>
                  </a:lnTo>
                  <a:lnTo>
                    <a:pt x="47776" y="136789"/>
                  </a:lnTo>
                  <a:lnTo>
                    <a:pt x="58744" y="137837"/>
                  </a:lnTo>
                  <a:lnTo>
                    <a:pt x="42214" y="123593"/>
                  </a:lnTo>
                  <a:lnTo>
                    <a:pt x="29482" y="105766"/>
                  </a:lnTo>
                  <a:lnTo>
                    <a:pt x="21296" y="85086"/>
                  </a:lnTo>
                  <a:lnTo>
                    <a:pt x="18401" y="62283"/>
                  </a:lnTo>
                  <a:lnTo>
                    <a:pt x="19214" y="50024"/>
                  </a:lnTo>
                  <a:lnTo>
                    <a:pt x="21586" y="38263"/>
                  </a:lnTo>
                  <a:lnTo>
                    <a:pt x="25418" y="27099"/>
                  </a:lnTo>
                  <a:lnTo>
                    <a:pt x="30610" y="16632"/>
                  </a:lnTo>
                  <a:lnTo>
                    <a:pt x="68119" y="54069"/>
                  </a:lnTo>
                  <a:lnTo>
                    <a:pt x="112645" y="83228"/>
                  </a:lnTo>
                  <a:lnTo>
                    <a:pt x="162910" y="102800"/>
                  </a:lnTo>
                  <a:lnTo>
                    <a:pt x="217637" y="111472"/>
                  </a:lnTo>
                  <a:lnTo>
                    <a:pt x="216222" y="104749"/>
                  </a:lnTo>
                  <a:lnTo>
                    <a:pt x="215337" y="97848"/>
                  </a:lnTo>
                  <a:lnTo>
                    <a:pt x="215337" y="90770"/>
                  </a:lnTo>
                  <a:lnTo>
                    <a:pt x="222478" y="55462"/>
                  </a:lnTo>
                  <a:lnTo>
                    <a:pt x="241945" y="26607"/>
                  </a:lnTo>
                  <a:lnTo>
                    <a:pt x="270800" y="7141"/>
                  </a:lnTo>
                  <a:lnTo>
                    <a:pt x="306108" y="0"/>
                  </a:lnTo>
                  <a:lnTo>
                    <a:pt x="325082" y="1990"/>
                  </a:lnTo>
                  <a:lnTo>
                    <a:pt x="342713" y="7696"/>
                  </a:lnTo>
                  <a:lnTo>
                    <a:pt x="358585" y="16720"/>
                  </a:lnTo>
                  <a:lnTo>
                    <a:pt x="372284" y="28664"/>
                  </a:lnTo>
                  <a:lnTo>
                    <a:pt x="387567" y="24987"/>
                  </a:lnTo>
                  <a:lnTo>
                    <a:pt x="402320" y="20082"/>
                  </a:lnTo>
                  <a:lnTo>
                    <a:pt x="416475" y="13983"/>
                  </a:lnTo>
                  <a:lnTo>
                    <a:pt x="429967" y="6723"/>
                  </a:lnTo>
                  <a:lnTo>
                    <a:pt x="423445" y="21965"/>
                  </a:lnTo>
                  <a:lnTo>
                    <a:pt x="414418" y="35631"/>
                  </a:lnTo>
                  <a:lnTo>
                    <a:pt x="403168" y="47406"/>
                  </a:lnTo>
                  <a:lnTo>
                    <a:pt x="389978" y="56975"/>
                  </a:lnTo>
                  <a:lnTo>
                    <a:pt x="403608" y="54785"/>
                  </a:lnTo>
                  <a:lnTo>
                    <a:pt x="416873" y="51666"/>
                  </a:lnTo>
                  <a:lnTo>
                    <a:pt x="429740" y="47619"/>
                  </a:lnTo>
                  <a:lnTo>
                    <a:pt x="442176" y="42642"/>
                  </a:lnTo>
                  <a:lnTo>
                    <a:pt x="432436" y="55894"/>
                  </a:lnTo>
                  <a:lnTo>
                    <a:pt x="421584" y="68232"/>
                  </a:lnTo>
                  <a:lnTo>
                    <a:pt x="409704" y="79543"/>
                  </a:lnTo>
                  <a:lnTo>
                    <a:pt x="396879" y="89709"/>
                  </a:lnTo>
                  <a:lnTo>
                    <a:pt x="397056" y="93601"/>
                  </a:lnTo>
                  <a:lnTo>
                    <a:pt x="397056" y="101387"/>
                  </a:lnTo>
                  <a:lnTo>
                    <a:pt x="393696" y="141789"/>
                  </a:lnTo>
                  <a:lnTo>
                    <a:pt x="383702" y="182276"/>
                  </a:lnTo>
                  <a:lnTo>
                    <a:pt x="367205" y="221556"/>
                  </a:lnTo>
                  <a:lnTo>
                    <a:pt x="344333" y="258337"/>
                  </a:lnTo>
                  <a:lnTo>
                    <a:pt x="315217" y="291327"/>
                  </a:lnTo>
                  <a:lnTo>
                    <a:pt x="279986" y="319234"/>
                  </a:lnTo>
                  <a:lnTo>
                    <a:pt x="238769" y="340767"/>
                  </a:lnTo>
                  <a:lnTo>
                    <a:pt x="191697" y="354635"/>
                  </a:lnTo>
                  <a:lnTo>
                    <a:pt x="138898" y="359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5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2664" y="5547761"/>
              <a:ext cx="665127" cy="665128"/>
            </a:xfrm>
            <a:prstGeom prst="rect">
              <a:avLst/>
            </a:prstGeom>
          </p:spPr>
        </p:pic>
        <p:sp>
          <p:nvSpPr>
            <p:cNvPr id="36" name="object 10"/>
            <p:cNvSpPr/>
            <p:nvPr/>
          </p:nvSpPr>
          <p:spPr>
            <a:xfrm>
              <a:off x="14002738" y="6909498"/>
              <a:ext cx="682625" cy="629285"/>
            </a:xfrm>
            <a:custGeom>
              <a:avLst/>
              <a:gdLst/>
              <a:ahLst/>
              <a:cxnLst/>
              <a:rect l="l" t="t" r="r" b="b"/>
              <a:pathLst>
                <a:path w="682625" h="629284">
                  <a:moveTo>
                    <a:pt x="593630" y="628718"/>
                  </a:moveTo>
                  <a:lnTo>
                    <a:pt x="88405" y="628718"/>
                  </a:lnTo>
                  <a:lnTo>
                    <a:pt x="82252" y="628112"/>
                  </a:lnTo>
                  <a:lnTo>
                    <a:pt x="36885" y="609321"/>
                  </a:lnTo>
                  <a:lnTo>
                    <a:pt x="9579" y="576049"/>
                  </a:lnTo>
                  <a:lnTo>
                    <a:pt x="0" y="540313"/>
                  </a:lnTo>
                  <a:lnTo>
                    <a:pt x="0" y="252996"/>
                  </a:lnTo>
                  <a:lnTo>
                    <a:pt x="9745" y="211188"/>
                  </a:lnTo>
                  <a:lnTo>
                    <a:pt x="37012" y="178030"/>
                  </a:lnTo>
                  <a:lnTo>
                    <a:pt x="280222" y="18884"/>
                  </a:lnTo>
                  <a:lnTo>
                    <a:pt x="317007" y="2716"/>
                  </a:lnTo>
                  <a:lnTo>
                    <a:pt x="341018" y="0"/>
                  </a:lnTo>
                  <a:lnTo>
                    <a:pt x="349113" y="301"/>
                  </a:lnTo>
                  <a:lnTo>
                    <a:pt x="387864" y="10758"/>
                  </a:lnTo>
                  <a:lnTo>
                    <a:pt x="645023" y="178030"/>
                  </a:lnTo>
                  <a:lnTo>
                    <a:pt x="672284" y="211174"/>
                  </a:lnTo>
                  <a:lnTo>
                    <a:pt x="682036" y="252966"/>
                  </a:lnTo>
                  <a:lnTo>
                    <a:pt x="682036" y="540313"/>
                  </a:lnTo>
                  <a:lnTo>
                    <a:pt x="669541" y="581501"/>
                  </a:lnTo>
                  <a:lnTo>
                    <a:pt x="634819" y="616224"/>
                  </a:lnTo>
                  <a:lnTo>
                    <a:pt x="593630" y="628718"/>
                  </a:lnTo>
                  <a:close/>
                </a:path>
              </a:pathLst>
            </a:custGeom>
            <a:solidFill>
              <a:srgbClr val="FFA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7" name="object 11"/>
            <p:cNvSpPr/>
            <p:nvPr/>
          </p:nvSpPr>
          <p:spPr>
            <a:xfrm>
              <a:off x="14108571" y="6856181"/>
              <a:ext cx="470534" cy="682625"/>
            </a:xfrm>
            <a:custGeom>
              <a:avLst/>
              <a:gdLst/>
              <a:ahLst/>
              <a:cxnLst/>
              <a:rect l="l" t="t" r="r" b="b"/>
              <a:pathLst>
                <a:path w="470534" h="682625">
                  <a:moveTo>
                    <a:pt x="470369" y="682036"/>
                  </a:moveTo>
                  <a:lnTo>
                    <a:pt x="0" y="682036"/>
                  </a:lnTo>
                  <a:lnTo>
                    <a:pt x="0" y="20399"/>
                  </a:lnTo>
                  <a:lnTo>
                    <a:pt x="20399" y="0"/>
                  </a:lnTo>
                  <a:lnTo>
                    <a:pt x="449969" y="0"/>
                  </a:lnTo>
                  <a:lnTo>
                    <a:pt x="470369" y="682036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8" name="object 12"/>
            <p:cNvSpPr/>
            <p:nvPr/>
          </p:nvSpPr>
          <p:spPr>
            <a:xfrm>
              <a:off x="14002734" y="7119823"/>
              <a:ext cx="682625" cy="418465"/>
            </a:xfrm>
            <a:custGeom>
              <a:avLst/>
              <a:gdLst/>
              <a:ahLst/>
              <a:cxnLst/>
              <a:rect l="l" t="t" r="r" b="b"/>
              <a:pathLst>
                <a:path w="682625" h="418465">
                  <a:moveTo>
                    <a:pt x="593594" y="418397"/>
                  </a:moveTo>
                  <a:lnTo>
                    <a:pt x="88449" y="418397"/>
                  </a:lnTo>
                  <a:lnTo>
                    <a:pt x="82291" y="417794"/>
                  </a:lnTo>
                  <a:lnTo>
                    <a:pt x="36890" y="399005"/>
                  </a:lnTo>
                  <a:lnTo>
                    <a:pt x="9571" y="365710"/>
                  </a:lnTo>
                  <a:lnTo>
                    <a:pt x="0" y="329948"/>
                  </a:lnTo>
                  <a:lnTo>
                    <a:pt x="3" y="42686"/>
                  </a:lnTo>
                  <a:lnTo>
                    <a:pt x="636" y="31560"/>
                  </a:lnTo>
                  <a:lnTo>
                    <a:pt x="2561" y="20748"/>
                  </a:lnTo>
                  <a:lnTo>
                    <a:pt x="5780" y="10247"/>
                  </a:lnTo>
                  <a:lnTo>
                    <a:pt x="10293" y="58"/>
                  </a:lnTo>
                  <a:lnTo>
                    <a:pt x="280226" y="240358"/>
                  </a:lnTo>
                  <a:lnTo>
                    <a:pt x="284436" y="243936"/>
                  </a:lnTo>
                  <a:lnTo>
                    <a:pt x="319135" y="260282"/>
                  </a:lnTo>
                  <a:lnTo>
                    <a:pt x="335496" y="262701"/>
                  </a:lnTo>
                  <a:lnTo>
                    <a:pt x="346546" y="262701"/>
                  </a:lnTo>
                  <a:lnTo>
                    <a:pt x="383572" y="252688"/>
                  </a:lnTo>
                  <a:lnTo>
                    <a:pt x="671750" y="0"/>
                  </a:lnTo>
                  <a:lnTo>
                    <a:pt x="676268" y="10202"/>
                  </a:lnTo>
                  <a:lnTo>
                    <a:pt x="679488" y="20717"/>
                  </a:lnTo>
                  <a:lnTo>
                    <a:pt x="681412" y="31545"/>
                  </a:lnTo>
                  <a:lnTo>
                    <a:pt x="682039" y="42686"/>
                  </a:lnTo>
                  <a:lnTo>
                    <a:pt x="682043" y="329948"/>
                  </a:lnTo>
                  <a:lnTo>
                    <a:pt x="681440" y="336105"/>
                  </a:lnTo>
                  <a:lnTo>
                    <a:pt x="662651" y="381506"/>
                  </a:lnTo>
                  <a:lnTo>
                    <a:pt x="629356" y="408826"/>
                  </a:lnTo>
                  <a:lnTo>
                    <a:pt x="599751" y="417794"/>
                  </a:lnTo>
                  <a:lnTo>
                    <a:pt x="593594" y="418397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9" name="object 13"/>
            <p:cNvSpPr/>
            <p:nvPr/>
          </p:nvSpPr>
          <p:spPr>
            <a:xfrm>
              <a:off x="14030372" y="7263697"/>
              <a:ext cx="631190" cy="274955"/>
            </a:xfrm>
            <a:custGeom>
              <a:avLst/>
              <a:gdLst/>
              <a:ahLst/>
              <a:cxnLst/>
              <a:rect l="l" t="t" r="r" b="b"/>
              <a:pathLst>
                <a:path w="631190" h="274954">
                  <a:moveTo>
                    <a:pt x="559739" y="274519"/>
                  </a:moveTo>
                  <a:lnTo>
                    <a:pt x="67027" y="274519"/>
                  </a:lnTo>
                  <a:lnTo>
                    <a:pt x="57672" y="274091"/>
                  </a:lnTo>
                  <a:lnTo>
                    <a:pt x="14304" y="258500"/>
                  </a:lnTo>
                  <a:lnTo>
                    <a:pt x="0" y="246591"/>
                  </a:lnTo>
                  <a:lnTo>
                    <a:pt x="257240" y="19118"/>
                  </a:lnTo>
                  <a:lnTo>
                    <a:pt x="291560" y="2469"/>
                  </a:lnTo>
                  <a:lnTo>
                    <a:pt x="307827" y="0"/>
                  </a:lnTo>
                  <a:lnTo>
                    <a:pt x="318822" y="0"/>
                  </a:lnTo>
                  <a:lnTo>
                    <a:pt x="355574" y="10211"/>
                  </a:lnTo>
                  <a:lnTo>
                    <a:pt x="373532" y="22754"/>
                  </a:lnTo>
                  <a:lnTo>
                    <a:pt x="630648" y="242534"/>
                  </a:lnTo>
                  <a:lnTo>
                    <a:pt x="598648" y="266186"/>
                  </a:lnTo>
                  <a:lnTo>
                    <a:pt x="569804" y="274012"/>
                  </a:lnTo>
                  <a:lnTo>
                    <a:pt x="559739" y="274519"/>
                  </a:lnTo>
                  <a:close/>
                </a:path>
              </a:pathLst>
            </a:custGeom>
            <a:solidFill>
              <a:srgbClr val="FFD5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0" name="object 14"/>
            <p:cNvSpPr/>
            <p:nvPr/>
          </p:nvSpPr>
          <p:spPr>
            <a:xfrm>
              <a:off x="14120330" y="7479423"/>
              <a:ext cx="118110" cy="24130"/>
            </a:xfrm>
            <a:custGeom>
              <a:avLst/>
              <a:gdLst/>
              <a:ahLst/>
              <a:cxnLst/>
              <a:rect l="l" t="t" r="r" b="b"/>
              <a:pathLst>
                <a:path w="118109" h="24129">
                  <a:moveTo>
                    <a:pt x="70548" y="8521"/>
                  </a:moveTo>
                  <a:lnTo>
                    <a:pt x="69405" y="5740"/>
                  </a:lnTo>
                  <a:lnTo>
                    <a:pt x="64808" y="1155"/>
                  </a:lnTo>
                  <a:lnTo>
                    <a:pt x="62039" y="0"/>
                  </a:lnTo>
                  <a:lnTo>
                    <a:pt x="8509" y="0"/>
                  </a:lnTo>
                  <a:lnTo>
                    <a:pt x="5740" y="1155"/>
                  </a:lnTo>
                  <a:lnTo>
                    <a:pt x="1143" y="5740"/>
                  </a:lnTo>
                  <a:lnTo>
                    <a:pt x="0" y="8521"/>
                  </a:lnTo>
                  <a:lnTo>
                    <a:pt x="0" y="11760"/>
                  </a:lnTo>
                  <a:lnTo>
                    <a:pt x="0" y="15011"/>
                  </a:lnTo>
                  <a:lnTo>
                    <a:pt x="1143" y="17780"/>
                  </a:lnTo>
                  <a:lnTo>
                    <a:pt x="5740" y="22377"/>
                  </a:lnTo>
                  <a:lnTo>
                    <a:pt x="8509" y="23520"/>
                  </a:lnTo>
                  <a:lnTo>
                    <a:pt x="62039" y="23520"/>
                  </a:lnTo>
                  <a:lnTo>
                    <a:pt x="64808" y="22377"/>
                  </a:lnTo>
                  <a:lnTo>
                    <a:pt x="69405" y="17780"/>
                  </a:lnTo>
                  <a:lnTo>
                    <a:pt x="70548" y="15011"/>
                  </a:lnTo>
                  <a:lnTo>
                    <a:pt x="70548" y="8521"/>
                  </a:lnTo>
                  <a:close/>
                </a:path>
                <a:path w="118109" h="24129">
                  <a:moveTo>
                    <a:pt x="117589" y="8521"/>
                  </a:moveTo>
                  <a:lnTo>
                    <a:pt x="116433" y="5740"/>
                  </a:lnTo>
                  <a:lnTo>
                    <a:pt x="111848" y="1155"/>
                  </a:lnTo>
                  <a:lnTo>
                    <a:pt x="109080" y="0"/>
                  </a:lnTo>
                  <a:lnTo>
                    <a:pt x="102577" y="0"/>
                  </a:lnTo>
                  <a:lnTo>
                    <a:pt x="99809" y="1155"/>
                  </a:lnTo>
                  <a:lnTo>
                    <a:pt x="95211" y="5740"/>
                  </a:lnTo>
                  <a:lnTo>
                    <a:pt x="94068" y="8521"/>
                  </a:lnTo>
                  <a:lnTo>
                    <a:pt x="94068" y="15011"/>
                  </a:lnTo>
                  <a:lnTo>
                    <a:pt x="95211" y="17780"/>
                  </a:lnTo>
                  <a:lnTo>
                    <a:pt x="99809" y="22377"/>
                  </a:lnTo>
                  <a:lnTo>
                    <a:pt x="102577" y="23520"/>
                  </a:lnTo>
                  <a:lnTo>
                    <a:pt x="109080" y="23520"/>
                  </a:lnTo>
                  <a:lnTo>
                    <a:pt x="111848" y="22377"/>
                  </a:lnTo>
                  <a:lnTo>
                    <a:pt x="116433" y="17780"/>
                  </a:lnTo>
                  <a:lnTo>
                    <a:pt x="117589" y="15011"/>
                  </a:lnTo>
                  <a:lnTo>
                    <a:pt x="117589" y="11760"/>
                  </a:lnTo>
                  <a:lnTo>
                    <a:pt x="117589" y="8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1" name="object 15"/>
            <p:cNvSpPr/>
            <p:nvPr/>
          </p:nvSpPr>
          <p:spPr>
            <a:xfrm>
              <a:off x="14190978" y="6903218"/>
              <a:ext cx="306070" cy="304800"/>
            </a:xfrm>
            <a:custGeom>
              <a:avLst/>
              <a:gdLst/>
              <a:ahLst/>
              <a:cxnLst/>
              <a:rect l="l" t="t" r="r" b="b"/>
              <a:pathLst>
                <a:path w="306069" h="304800">
                  <a:moveTo>
                    <a:pt x="156025" y="304800"/>
                  </a:moveTo>
                  <a:lnTo>
                    <a:pt x="137794" y="304800"/>
                  </a:lnTo>
                  <a:lnTo>
                    <a:pt x="115624" y="300990"/>
                  </a:lnTo>
                  <a:lnTo>
                    <a:pt x="74194" y="283210"/>
                  </a:lnTo>
                  <a:lnTo>
                    <a:pt x="39502" y="255270"/>
                  </a:lnTo>
                  <a:lnTo>
                    <a:pt x="34606" y="248920"/>
                  </a:lnTo>
                  <a:lnTo>
                    <a:pt x="29996" y="243840"/>
                  </a:lnTo>
                  <a:lnTo>
                    <a:pt x="25671" y="237490"/>
                  </a:lnTo>
                  <a:lnTo>
                    <a:pt x="21651" y="231140"/>
                  </a:lnTo>
                  <a:lnTo>
                    <a:pt x="17957" y="224790"/>
                  </a:lnTo>
                  <a:lnTo>
                    <a:pt x="14588" y="217170"/>
                  </a:lnTo>
                  <a:lnTo>
                    <a:pt x="11544" y="210820"/>
                  </a:lnTo>
                  <a:lnTo>
                    <a:pt x="8840" y="203200"/>
                  </a:lnTo>
                  <a:lnTo>
                    <a:pt x="6489" y="196850"/>
                  </a:lnTo>
                  <a:lnTo>
                    <a:pt x="4490" y="189230"/>
                  </a:lnTo>
                  <a:lnTo>
                    <a:pt x="0" y="148590"/>
                  </a:lnTo>
                  <a:lnTo>
                    <a:pt x="61" y="146050"/>
                  </a:lnTo>
                  <a:lnTo>
                    <a:pt x="6489" y="107950"/>
                  </a:lnTo>
                  <a:lnTo>
                    <a:pt x="11544" y="93980"/>
                  </a:lnTo>
                  <a:lnTo>
                    <a:pt x="14588" y="86360"/>
                  </a:lnTo>
                  <a:lnTo>
                    <a:pt x="34606" y="55880"/>
                  </a:lnTo>
                  <a:lnTo>
                    <a:pt x="39502" y="49530"/>
                  </a:lnTo>
                  <a:lnTo>
                    <a:pt x="74194" y="21590"/>
                  </a:lnTo>
                  <a:lnTo>
                    <a:pt x="115624" y="3810"/>
                  </a:lnTo>
                  <a:lnTo>
                    <a:pt x="137794" y="0"/>
                  </a:lnTo>
                  <a:lnTo>
                    <a:pt x="167756" y="0"/>
                  </a:lnTo>
                  <a:lnTo>
                    <a:pt x="211249" y="11430"/>
                  </a:lnTo>
                  <a:lnTo>
                    <a:pt x="233434" y="22860"/>
                  </a:lnTo>
                  <a:lnTo>
                    <a:pt x="144285" y="22860"/>
                  </a:lnTo>
                  <a:lnTo>
                    <a:pt x="119212" y="26670"/>
                  </a:lnTo>
                  <a:lnTo>
                    <a:pt x="73852" y="49530"/>
                  </a:lnTo>
                  <a:lnTo>
                    <a:pt x="40507" y="87630"/>
                  </a:lnTo>
                  <a:lnTo>
                    <a:pt x="24255" y="135890"/>
                  </a:lnTo>
                  <a:lnTo>
                    <a:pt x="23426" y="143510"/>
                  </a:lnTo>
                  <a:lnTo>
                    <a:pt x="23426" y="161290"/>
                  </a:lnTo>
                  <a:lnTo>
                    <a:pt x="36523" y="209550"/>
                  </a:lnTo>
                  <a:lnTo>
                    <a:pt x="67318" y="250190"/>
                  </a:lnTo>
                  <a:lnTo>
                    <a:pt x="111124" y="275590"/>
                  </a:lnTo>
                  <a:lnTo>
                    <a:pt x="119212" y="276860"/>
                  </a:lnTo>
                  <a:lnTo>
                    <a:pt x="135873" y="280670"/>
                  </a:lnTo>
                  <a:lnTo>
                    <a:pt x="144285" y="281940"/>
                  </a:lnTo>
                  <a:lnTo>
                    <a:pt x="156025" y="281940"/>
                  </a:lnTo>
                  <a:lnTo>
                    <a:pt x="158797" y="283210"/>
                  </a:lnTo>
                  <a:lnTo>
                    <a:pt x="163389" y="287020"/>
                  </a:lnTo>
                  <a:lnTo>
                    <a:pt x="164537" y="289560"/>
                  </a:lnTo>
                  <a:lnTo>
                    <a:pt x="164537" y="297180"/>
                  </a:lnTo>
                  <a:lnTo>
                    <a:pt x="163389" y="299720"/>
                  </a:lnTo>
                  <a:lnTo>
                    <a:pt x="158797" y="303530"/>
                  </a:lnTo>
                  <a:lnTo>
                    <a:pt x="156025" y="304800"/>
                  </a:lnTo>
                  <a:close/>
                </a:path>
                <a:path w="306069" h="304800">
                  <a:moveTo>
                    <a:pt x="299759" y="210820"/>
                  </a:moveTo>
                  <a:lnTo>
                    <a:pt x="264730" y="210820"/>
                  </a:lnTo>
                  <a:lnTo>
                    <a:pt x="270492" y="208280"/>
                  </a:lnTo>
                  <a:lnTo>
                    <a:pt x="273036" y="205740"/>
                  </a:lnTo>
                  <a:lnTo>
                    <a:pt x="282130" y="143510"/>
                  </a:lnTo>
                  <a:lnTo>
                    <a:pt x="281301" y="135890"/>
                  </a:lnTo>
                  <a:lnTo>
                    <a:pt x="269033" y="95250"/>
                  </a:lnTo>
                  <a:lnTo>
                    <a:pt x="238238" y="54610"/>
                  </a:lnTo>
                  <a:lnTo>
                    <a:pt x="194432" y="29210"/>
                  </a:lnTo>
                  <a:lnTo>
                    <a:pt x="161271" y="22860"/>
                  </a:lnTo>
                  <a:lnTo>
                    <a:pt x="233434" y="22860"/>
                  </a:lnTo>
                  <a:lnTo>
                    <a:pt x="265997" y="49530"/>
                  </a:lnTo>
                  <a:lnTo>
                    <a:pt x="270891" y="55880"/>
                  </a:lnTo>
                  <a:lnTo>
                    <a:pt x="275501" y="60960"/>
                  </a:lnTo>
                  <a:lnTo>
                    <a:pt x="293960" y="93980"/>
                  </a:lnTo>
                  <a:lnTo>
                    <a:pt x="296669" y="100330"/>
                  </a:lnTo>
                  <a:lnTo>
                    <a:pt x="305362" y="143510"/>
                  </a:lnTo>
                  <a:lnTo>
                    <a:pt x="305647" y="193040"/>
                  </a:lnTo>
                  <a:lnTo>
                    <a:pt x="304733" y="198120"/>
                  </a:lnTo>
                  <a:lnTo>
                    <a:pt x="301077" y="208280"/>
                  </a:lnTo>
                  <a:lnTo>
                    <a:pt x="299759" y="210820"/>
                  </a:lnTo>
                  <a:close/>
                </a:path>
                <a:path w="306069" h="304800">
                  <a:moveTo>
                    <a:pt x="159774" y="234950"/>
                  </a:moveTo>
                  <a:lnTo>
                    <a:pt x="153399" y="234950"/>
                  </a:lnTo>
                  <a:lnTo>
                    <a:pt x="140578" y="233680"/>
                  </a:lnTo>
                  <a:lnTo>
                    <a:pt x="105111" y="219710"/>
                  </a:lnTo>
                  <a:lnTo>
                    <a:pt x="76886" y="185420"/>
                  </a:lnTo>
                  <a:lnTo>
                    <a:pt x="69800" y="148590"/>
                  </a:lnTo>
                  <a:lnTo>
                    <a:pt x="71380" y="135890"/>
                  </a:lnTo>
                  <a:lnTo>
                    <a:pt x="87398" y="100330"/>
                  </a:lnTo>
                  <a:lnTo>
                    <a:pt x="91531" y="96520"/>
                  </a:lnTo>
                  <a:lnTo>
                    <a:pt x="100931" y="87630"/>
                  </a:lnTo>
                  <a:lnTo>
                    <a:pt x="135442" y="71120"/>
                  </a:lnTo>
                  <a:lnTo>
                    <a:pt x="154566" y="68580"/>
                  </a:lnTo>
                  <a:lnTo>
                    <a:pt x="179685" y="73660"/>
                  </a:lnTo>
                  <a:lnTo>
                    <a:pt x="191461" y="78740"/>
                  </a:lnTo>
                  <a:lnTo>
                    <a:pt x="196974" y="82550"/>
                  </a:lnTo>
                  <a:lnTo>
                    <a:pt x="207250" y="90170"/>
                  </a:lnTo>
                  <a:lnTo>
                    <a:pt x="211874" y="93980"/>
                  </a:lnTo>
                  <a:lnTo>
                    <a:pt x="145094" y="93980"/>
                  </a:lnTo>
                  <a:lnTo>
                    <a:pt x="137521" y="95250"/>
                  </a:lnTo>
                  <a:lnTo>
                    <a:pt x="133844" y="96520"/>
                  </a:lnTo>
                  <a:lnTo>
                    <a:pt x="126711" y="99060"/>
                  </a:lnTo>
                  <a:lnTo>
                    <a:pt x="123322" y="101600"/>
                  </a:lnTo>
                  <a:lnTo>
                    <a:pt x="116902" y="105410"/>
                  </a:lnTo>
                  <a:lnTo>
                    <a:pt x="113932" y="107950"/>
                  </a:lnTo>
                  <a:lnTo>
                    <a:pt x="108473" y="113030"/>
                  </a:lnTo>
                  <a:lnTo>
                    <a:pt x="106035" y="116840"/>
                  </a:lnTo>
                  <a:lnTo>
                    <a:pt x="101746" y="123190"/>
                  </a:lnTo>
                  <a:lnTo>
                    <a:pt x="93982" y="148590"/>
                  </a:lnTo>
                  <a:lnTo>
                    <a:pt x="93982" y="156210"/>
                  </a:lnTo>
                  <a:lnTo>
                    <a:pt x="108473" y="190500"/>
                  </a:lnTo>
                  <a:lnTo>
                    <a:pt x="113932" y="196850"/>
                  </a:lnTo>
                  <a:lnTo>
                    <a:pt x="116902" y="199390"/>
                  </a:lnTo>
                  <a:lnTo>
                    <a:pt x="123322" y="203200"/>
                  </a:lnTo>
                  <a:lnTo>
                    <a:pt x="126711" y="204470"/>
                  </a:lnTo>
                  <a:lnTo>
                    <a:pt x="133844" y="208280"/>
                  </a:lnTo>
                  <a:lnTo>
                    <a:pt x="137521" y="209550"/>
                  </a:lnTo>
                  <a:lnTo>
                    <a:pt x="145094" y="210820"/>
                  </a:lnTo>
                  <a:lnTo>
                    <a:pt x="211054" y="210820"/>
                  </a:lnTo>
                  <a:lnTo>
                    <a:pt x="206369" y="214630"/>
                  </a:lnTo>
                  <a:lnTo>
                    <a:pt x="195986" y="222250"/>
                  </a:lnTo>
                  <a:lnTo>
                    <a:pt x="190428" y="226060"/>
                  </a:lnTo>
                  <a:lnTo>
                    <a:pt x="178580" y="231140"/>
                  </a:lnTo>
                  <a:lnTo>
                    <a:pt x="159774" y="234950"/>
                  </a:lnTo>
                  <a:close/>
                </a:path>
                <a:path w="306069" h="304800">
                  <a:moveTo>
                    <a:pt x="211054" y="210820"/>
                  </a:moveTo>
                  <a:lnTo>
                    <a:pt x="160459" y="210820"/>
                  </a:lnTo>
                  <a:lnTo>
                    <a:pt x="168028" y="209550"/>
                  </a:lnTo>
                  <a:lnTo>
                    <a:pt x="171702" y="208280"/>
                  </a:lnTo>
                  <a:lnTo>
                    <a:pt x="178831" y="204470"/>
                  </a:lnTo>
                  <a:lnTo>
                    <a:pt x="182218" y="203200"/>
                  </a:lnTo>
                  <a:lnTo>
                    <a:pt x="188634" y="199390"/>
                  </a:lnTo>
                  <a:lnTo>
                    <a:pt x="191603" y="196850"/>
                  </a:lnTo>
                  <a:lnTo>
                    <a:pt x="197061" y="190500"/>
                  </a:lnTo>
                  <a:lnTo>
                    <a:pt x="199498" y="187960"/>
                  </a:lnTo>
                  <a:lnTo>
                    <a:pt x="211574" y="148590"/>
                  </a:lnTo>
                  <a:lnTo>
                    <a:pt x="211197" y="144780"/>
                  </a:lnTo>
                  <a:lnTo>
                    <a:pt x="209691" y="137160"/>
                  </a:lnTo>
                  <a:lnTo>
                    <a:pt x="208576" y="133350"/>
                  </a:lnTo>
                  <a:lnTo>
                    <a:pt x="205621" y="125730"/>
                  </a:lnTo>
                  <a:lnTo>
                    <a:pt x="203810" y="123190"/>
                  </a:lnTo>
                  <a:lnTo>
                    <a:pt x="199520" y="116840"/>
                  </a:lnTo>
                  <a:lnTo>
                    <a:pt x="197083" y="113030"/>
                  </a:lnTo>
                  <a:lnTo>
                    <a:pt x="191623" y="107950"/>
                  </a:lnTo>
                  <a:lnTo>
                    <a:pt x="188653" y="105410"/>
                  </a:lnTo>
                  <a:lnTo>
                    <a:pt x="182233" y="101600"/>
                  </a:lnTo>
                  <a:lnTo>
                    <a:pt x="178845" y="99060"/>
                  </a:lnTo>
                  <a:lnTo>
                    <a:pt x="171711" y="96520"/>
                  </a:lnTo>
                  <a:lnTo>
                    <a:pt x="168035" y="95250"/>
                  </a:lnTo>
                  <a:lnTo>
                    <a:pt x="160462" y="93980"/>
                  </a:lnTo>
                  <a:lnTo>
                    <a:pt x="211874" y="93980"/>
                  </a:lnTo>
                  <a:lnTo>
                    <a:pt x="231470" y="127000"/>
                  </a:lnTo>
                  <a:lnTo>
                    <a:pt x="235112" y="146050"/>
                  </a:lnTo>
                  <a:lnTo>
                    <a:pt x="235093" y="190500"/>
                  </a:lnTo>
                  <a:lnTo>
                    <a:pt x="235689" y="193040"/>
                  </a:lnTo>
                  <a:lnTo>
                    <a:pt x="238076" y="199390"/>
                  </a:lnTo>
                  <a:lnTo>
                    <a:pt x="239776" y="201930"/>
                  </a:lnTo>
                  <a:lnTo>
                    <a:pt x="244186" y="205740"/>
                  </a:lnTo>
                  <a:lnTo>
                    <a:pt x="215234" y="205740"/>
                  </a:lnTo>
                  <a:lnTo>
                    <a:pt x="211054" y="210820"/>
                  </a:lnTo>
                  <a:close/>
                </a:path>
                <a:path w="306069" h="304800">
                  <a:moveTo>
                    <a:pt x="262560" y="234950"/>
                  </a:moveTo>
                  <a:lnTo>
                    <a:pt x="257209" y="234950"/>
                  </a:lnTo>
                  <a:lnTo>
                    <a:pt x="246459" y="233680"/>
                  </a:lnTo>
                  <a:lnTo>
                    <a:pt x="215234" y="205740"/>
                  </a:lnTo>
                  <a:lnTo>
                    <a:pt x="244186" y="205740"/>
                  </a:lnTo>
                  <a:lnTo>
                    <a:pt x="246730" y="208280"/>
                  </a:lnTo>
                  <a:lnTo>
                    <a:pt x="252492" y="210820"/>
                  </a:lnTo>
                  <a:lnTo>
                    <a:pt x="299759" y="210820"/>
                  </a:lnTo>
                  <a:lnTo>
                    <a:pt x="298442" y="213360"/>
                  </a:lnTo>
                  <a:lnTo>
                    <a:pt x="291558" y="220980"/>
                  </a:lnTo>
                  <a:lnTo>
                    <a:pt x="287510" y="224790"/>
                  </a:lnTo>
                  <a:lnTo>
                    <a:pt x="278200" y="231140"/>
                  </a:lnTo>
                  <a:lnTo>
                    <a:pt x="273210" y="232410"/>
                  </a:lnTo>
                  <a:lnTo>
                    <a:pt x="262560" y="234950"/>
                  </a:lnTo>
                  <a:close/>
                </a:path>
              </a:pathLst>
            </a:custGeom>
            <a:solidFill>
              <a:srgbClr val="BF202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2" name="Metin kutusu 41"/>
          <p:cNvSpPr txBox="1"/>
          <p:nvPr/>
        </p:nvSpPr>
        <p:spPr>
          <a:xfrm>
            <a:off x="9419082" y="1863762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9398866" y="2601484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tusiararastirma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9418444" y="3477937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tusiararastirma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9425222" y="4316310"/>
            <a:ext cx="1973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Square721 BT" panose="020B0504020202060204" pitchFamily="34" charset="0"/>
              </a:rPr>
              <a:t>b</a:t>
            </a:r>
            <a:r>
              <a:rPr lang="tr-TR" sz="2000" dirty="0" smtClean="0">
                <a:solidFill>
                  <a:schemeClr val="bg1"/>
                </a:solidFill>
                <a:latin typeface="Square721 BT" panose="020B0504020202060204" pitchFamily="34" charset="0"/>
              </a:rPr>
              <a:t>ilgitusiar.com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579120" y="3422968"/>
            <a:ext cx="1341120" cy="5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bject 5"/>
          <p:cNvSpPr/>
          <p:nvPr/>
        </p:nvSpPr>
        <p:spPr>
          <a:xfrm>
            <a:off x="3254329" y="2159639"/>
            <a:ext cx="2742353" cy="3408257"/>
          </a:xfrm>
          <a:custGeom>
            <a:avLst/>
            <a:gdLst/>
            <a:ahLst/>
            <a:cxnLst/>
            <a:rect l="l" t="t" r="r" b="b"/>
            <a:pathLst>
              <a:path w="4113529" h="5112384">
                <a:moveTo>
                  <a:pt x="4113174" y="1024585"/>
                </a:moveTo>
                <a:lnTo>
                  <a:pt x="3081172" y="1024585"/>
                </a:lnTo>
                <a:lnTo>
                  <a:pt x="3080054" y="976350"/>
                </a:lnTo>
                <a:lnTo>
                  <a:pt x="3076740" y="928687"/>
                </a:lnTo>
                <a:lnTo>
                  <a:pt x="3071279" y="881659"/>
                </a:lnTo>
                <a:lnTo>
                  <a:pt x="3063722" y="835291"/>
                </a:lnTo>
                <a:lnTo>
                  <a:pt x="3054108" y="789660"/>
                </a:lnTo>
                <a:lnTo>
                  <a:pt x="3042501" y="744791"/>
                </a:lnTo>
                <a:lnTo>
                  <a:pt x="3028937" y="700735"/>
                </a:lnTo>
                <a:lnTo>
                  <a:pt x="3013468" y="657555"/>
                </a:lnTo>
                <a:lnTo>
                  <a:pt x="2996158" y="615289"/>
                </a:lnTo>
                <a:lnTo>
                  <a:pt x="2977032" y="574001"/>
                </a:lnTo>
                <a:lnTo>
                  <a:pt x="2956153" y="533717"/>
                </a:lnTo>
                <a:lnTo>
                  <a:pt x="2933573" y="494512"/>
                </a:lnTo>
                <a:lnTo>
                  <a:pt x="2909328" y="456412"/>
                </a:lnTo>
                <a:lnTo>
                  <a:pt x="2883484" y="419481"/>
                </a:lnTo>
                <a:lnTo>
                  <a:pt x="2856077" y="383755"/>
                </a:lnTo>
                <a:lnTo>
                  <a:pt x="2827172" y="349300"/>
                </a:lnTo>
                <a:lnTo>
                  <a:pt x="2796794" y="316153"/>
                </a:lnTo>
                <a:lnTo>
                  <a:pt x="2765018" y="284378"/>
                </a:lnTo>
                <a:lnTo>
                  <a:pt x="2731871" y="254000"/>
                </a:lnTo>
                <a:lnTo>
                  <a:pt x="2697416" y="225082"/>
                </a:lnTo>
                <a:lnTo>
                  <a:pt x="2661691" y="197688"/>
                </a:lnTo>
                <a:lnTo>
                  <a:pt x="2624759" y="171843"/>
                </a:lnTo>
                <a:lnTo>
                  <a:pt x="2586659" y="147599"/>
                </a:lnTo>
                <a:lnTo>
                  <a:pt x="2547455" y="125018"/>
                </a:lnTo>
                <a:lnTo>
                  <a:pt x="2507170" y="104140"/>
                </a:lnTo>
                <a:lnTo>
                  <a:pt x="2465882" y="85013"/>
                </a:lnTo>
                <a:lnTo>
                  <a:pt x="2423617" y="67703"/>
                </a:lnTo>
                <a:lnTo>
                  <a:pt x="2380437" y="52235"/>
                </a:lnTo>
                <a:lnTo>
                  <a:pt x="2336381" y="38671"/>
                </a:lnTo>
                <a:lnTo>
                  <a:pt x="2291511" y="27063"/>
                </a:lnTo>
                <a:lnTo>
                  <a:pt x="2245868" y="17449"/>
                </a:lnTo>
                <a:lnTo>
                  <a:pt x="2199513" y="9893"/>
                </a:lnTo>
                <a:lnTo>
                  <a:pt x="2152472" y="4432"/>
                </a:lnTo>
                <a:lnTo>
                  <a:pt x="2104821" y="1117"/>
                </a:lnTo>
                <a:lnTo>
                  <a:pt x="2056587" y="0"/>
                </a:lnTo>
                <a:lnTo>
                  <a:pt x="2008352" y="1117"/>
                </a:lnTo>
                <a:lnTo>
                  <a:pt x="1960702" y="4432"/>
                </a:lnTo>
                <a:lnTo>
                  <a:pt x="1913661" y="9893"/>
                </a:lnTo>
                <a:lnTo>
                  <a:pt x="1867306" y="17449"/>
                </a:lnTo>
                <a:lnTo>
                  <a:pt x="1821662" y="27063"/>
                </a:lnTo>
                <a:lnTo>
                  <a:pt x="1776793" y="38671"/>
                </a:lnTo>
                <a:lnTo>
                  <a:pt x="1732737" y="52235"/>
                </a:lnTo>
                <a:lnTo>
                  <a:pt x="1689557" y="67703"/>
                </a:lnTo>
                <a:lnTo>
                  <a:pt x="1647291" y="85013"/>
                </a:lnTo>
                <a:lnTo>
                  <a:pt x="1606003" y="104140"/>
                </a:lnTo>
                <a:lnTo>
                  <a:pt x="1565719" y="125018"/>
                </a:lnTo>
                <a:lnTo>
                  <a:pt x="1526514" y="147599"/>
                </a:lnTo>
                <a:lnTo>
                  <a:pt x="1488414" y="171843"/>
                </a:lnTo>
                <a:lnTo>
                  <a:pt x="1451483" y="197688"/>
                </a:lnTo>
                <a:lnTo>
                  <a:pt x="1415757" y="225082"/>
                </a:lnTo>
                <a:lnTo>
                  <a:pt x="1381302" y="254000"/>
                </a:lnTo>
                <a:lnTo>
                  <a:pt x="1348155" y="284378"/>
                </a:lnTo>
                <a:lnTo>
                  <a:pt x="1316380" y="316153"/>
                </a:lnTo>
                <a:lnTo>
                  <a:pt x="1286002" y="349300"/>
                </a:lnTo>
                <a:lnTo>
                  <a:pt x="1257096" y="383755"/>
                </a:lnTo>
                <a:lnTo>
                  <a:pt x="1229690" y="419481"/>
                </a:lnTo>
                <a:lnTo>
                  <a:pt x="1203845" y="456412"/>
                </a:lnTo>
                <a:lnTo>
                  <a:pt x="1179601" y="494512"/>
                </a:lnTo>
                <a:lnTo>
                  <a:pt x="1157020" y="533717"/>
                </a:lnTo>
                <a:lnTo>
                  <a:pt x="1136142" y="574001"/>
                </a:lnTo>
                <a:lnTo>
                  <a:pt x="1117015" y="615289"/>
                </a:lnTo>
                <a:lnTo>
                  <a:pt x="1099705" y="657555"/>
                </a:lnTo>
                <a:lnTo>
                  <a:pt x="1084237" y="700735"/>
                </a:lnTo>
                <a:lnTo>
                  <a:pt x="1070673" y="744791"/>
                </a:lnTo>
                <a:lnTo>
                  <a:pt x="1059065" y="789660"/>
                </a:lnTo>
                <a:lnTo>
                  <a:pt x="1049451" y="835291"/>
                </a:lnTo>
                <a:lnTo>
                  <a:pt x="1041895" y="881659"/>
                </a:lnTo>
                <a:lnTo>
                  <a:pt x="1036434" y="928687"/>
                </a:lnTo>
                <a:lnTo>
                  <a:pt x="1033119" y="976350"/>
                </a:lnTo>
                <a:lnTo>
                  <a:pt x="1032002" y="1024572"/>
                </a:lnTo>
                <a:lnTo>
                  <a:pt x="0" y="1024585"/>
                </a:lnTo>
                <a:lnTo>
                  <a:pt x="0" y="5112055"/>
                </a:lnTo>
                <a:lnTo>
                  <a:pt x="4113174" y="5112055"/>
                </a:lnTo>
                <a:lnTo>
                  <a:pt x="4113174" y="1024585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7"/>
          <p:cNvSpPr/>
          <p:nvPr/>
        </p:nvSpPr>
        <p:spPr>
          <a:xfrm>
            <a:off x="6205889" y="2159643"/>
            <a:ext cx="2742353" cy="3408257"/>
          </a:xfrm>
          <a:custGeom>
            <a:avLst/>
            <a:gdLst/>
            <a:ahLst/>
            <a:cxnLst/>
            <a:rect l="l" t="t" r="r" b="b"/>
            <a:pathLst>
              <a:path w="4113530" h="5112384">
                <a:moveTo>
                  <a:pt x="4113174" y="1024585"/>
                </a:moveTo>
                <a:lnTo>
                  <a:pt x="3073755" y="1024585"/>
                </a:lnTo>
                <a:lnTo>
                  <a:pt x="3072638" y="976350"/>
                </a:lnTo>
                <a:lnTo>
                  <a:pt x="3069323" y="928687"/>
                </a:lnTo>
                <a:lnTo>
                  <a:pt x="3063862" y="881659"/>
                </a:lnTo>
                <a:lnTo>
                  <a:pt x="3056305" y="835291"/>
                </a:lnTo>
                <a:lnTo>
                  <a:pt x="3046692" y="789660"/>
                </a:lnTo>
                <a:lnTo>
                  <a:pt x="3035084" y="744791"/>
                </a:lnTo>
                <a:lnTo>
                  <a:pt x="3021520" y="700735"/>
                </a:lnTo>
                <a:lnTo>
                  <a:pt x="3006052" y="657555"/>
                </a:lnTo>
                <a:lnTo>
                  <a:pt x="2988729" y="615289"/>
                </a:lnTo>
                <a:lnTo>
                  <a:pt x="2969615" y="574001"/>
                </a:lnTo>
                <a:lnTo>
                  <a:pt x="2948736" y="533717"/>
                </a:lnTo>
                <a:lnTo>
                  <a:pt x="2926156" y="494512"/>
                </a:lnTo>
                <a:lnTo>
                  <a:pt x="2901912" y="456412"/>
                </a:lnTo>
                <a:lnTo>
                  <a:pt x="2876067" y="419481"/>
                </a:lnTo>
                <a:lnTo>
                  <a:pt x="2848660" y="383755"/>
                </a:lnTo>
                <a:lnTo>
                  <a:pt x="2819743" y="349300"/>
                </a:lnTo>
                <a:lnTo>
                  <a:pt x="2789377" y="316153"/>
                </a:lnTo>
                <a:lnTo>
                  <a:pt x="2757589" y="284378"/>
                </a:lnTo>
                <a:lnTo>
                  <a:pt x="2724442" y="254000"/>
                </a:lnTo>
                <a:lnTo>
                  <a:pt x="2689987" y="225082"/>
                </a:lnTo>
                <a:lnTo>
                  <a:pt x="2654274" y="197688"/>
                </a:lnTo>
                <a:lnTo>
                  <a:pt x="2617343" y="171843"/>
                </a:lnTo>
                <a:lnTo>
                  <a:pt x="2579243" y="147599"/>
                </a:lnTo>
                <a:lnTo>
                  <a:pt x="2540025" y="125018"/>
                </a:lnTo>
                <a:lnTo>
                  <a:pt x="2499753" y="104140"/>
                </a:lnTo>
                <a:lnTo>
                  <a:pt x="2458453" y="85013"/>
                </a:lnTo>
                <a:lnTo>
                  <a:pt x="2416200" y="67703"/>
                </a:lnTo>
                <a:lnTo>
                  <a:pt x="2373020" y="52235"/>
                </a:lnTo>
                <a:lnTo>
                  <a:pt x="2328964" y="38671"/>
                </a:lnTo>
                <a:lnTo>
                  <a:pt x="2284095" y="27063"/>
                </a:lnTo>
                <a:lnTo>
                  <a:pt x="2238451" y="17449"/>
                </a:lnTo>
                <a:lnTo>
                  <a:pt x="2192096" y="9893"/>
                </a:lnTo>
                <a:lnTo>
                  <a:pt x="2145055" y="4432"/>
                </a:lnTo>
                <a:lnTo>
                  <a:pt x="2097392" y="1117"/>
                </a:lnTo>
                <a:lnTo>
                  <a:pt x="2049170" y="0"/>
                </a:lnTo>
                <a:lnTo>
                  <a:pt x="2000935" y="1117"/>
                </a:lnTo>
                <a:lnTo>
                  <a:pt x="1953272" y="4432"/>
                </a:lnTo>
                <a:lnTo>
                  <a:pt x="1906244" y="9893"/>
                </a:lnTo>
                <a:lnTo>
                  <a:pt x="1859876" y="17449"/>
                </a:lnTo>
                <a:lnTo>
                  <a:pt x="1814233" y="27063"/>
                </a:lnTo>
                <a:lnTo>
                  <a:pt x="1769364" y="38671"/>
                </a:lnTo>
                <a:lnTo>
                  <a:pt x="1725320" y="52235"/>
                </a:lnTo>
                <a:lnTo>
                  <a:pt x="1682140" y="67703"/>
                </a:lnTo>
                <a:lnTo>
                  <a:pt x="1639874" y="85013"/>
                </a:lnTo>
                <a:lnTo>
                  <a:pt x="1598574" y="104140"/>
                </a:lnTo>
                <a:lnTo>
                  <a:pt x="1558302" y="125018"/>
                </a:lnTo>
                <a:lnTo>
                  <a:pt x="1519085" y="147599"/>
                </a:lnTo>
                <a:lnTo>
                  <a:pt x="1480997" y="171843"/>
                </a:lnTo>
                <a:lnTo>
                  <a:pt x="1444066" y="197688"/>
                </a:lnTo>
                <a:lnTo>
                  <a:pt x="1408341" y="225082"/>
                </a:lnTo>
                <a:lnTo>
                  <a:pt x="1373886" y="254000"/>
                </a:lnTo>
                <a:lnTo>
                  <a:pt x="1340739" y="284378"/>
                </a:lnTo>
                <a:lnTo>
                  <a:pt x="1308963" y="316153"/>
                </a:lnTo>
                <a:lnTo>
                  <a:pt x="1278585" y="349300"/>
                </a:lnTo>
                <a:lnTo>
                  <a:pt x="1249667" y="383755"/>
                </a:lnTo>
                <a:lnTo>
                  <a:pt x="1222273" y="419481"/>
                </a:lnTo>
                <a:lnTo>
                  <a:pt x="1196416" y="456412"/>
                </a:lnTo>
                <a:lnTo>
                  <a:pt x="1172184" y="494512"/>
                </a:lnTo>
                <a:lnTo>
                  <a:pt x="1149604" y="533717"/>
                </a:lnTo>
                <a:lnTo>
                  <a:pt x="1128725" y="574001"/>
                </a:lnTo>
                <a:lnTo>
                  <a:pt x="1109599" y="615289"/>
                </a:lnTo>
                <a:lnTo>
                  <a:pt x="1092276" y="657555"/>
                </a:lnTo>
                <a:lnTo>
                  <a:pt x="1076820" y="700735"/>
                </a:lnTo>
                <a:lnTo>
                  <a:pt x="1063256" y="744791"/>
                </a:lnTo>
                <a:lnTo>
                  <a:pt x="1051636" y="789660"/>
                </a:lnTo>
                <a:lnTo>
                  <a:pt x="1042035" y="835291"/>
                </a:lnTo>
                <a:lnTo>
                  <a:pt x="1034465" y="881659"/>
                </a:lnTo>
                <a:lnTo>
                  <a:pt x="1029004" y="928687"/>
                </a:lnTo>
                <a:lnTo>
                  <a:pt x="1025702" y="976350"/>
                </a:lnTo>
                <a:lnTo>
                  <a:pt x="1024585" y="1024572"/>
                </a:lnTo>
                <a:lnTo>
                  <a:pt x="0" y="1024585"/>
                </a:lnTo>
                <a:lnTo>
                  <a:pt x="0" y="5112055"/>
                </a:lnTo>
                <a:lnTo>
                  <a:pt x="4113174" y="5112055"/>
                </a:lnTo>
                <a:lnTo>
                  <a:pt x="4113174" y="1024585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1716" y="5530641"/>
            <a:ext cx="2749549" cy="292099"/>
          </a:xfrm>
          <a:prstGeom prst="rect">
            <a:avLst/>
          </a:prstGeom>
        </p:spPr>
      </p:pic>
      <p:sp>
        <p:nvSpPr>
          <p:cNvPr id="22" name="object 9"/>
          <p:cNvSpPr/>
          <p:nvPr/>
        </p:nvSpPr>
        <p:spPr>
          <a:xfrm>
            <a:off x="9151612" y="2122610"/>
            <a:ext cx="2742353" cy="3408257"/>
          </a:xfrm>
          <a:custGeom>
            <a:avLst/>
            <a:gdLst/>
            <a:ahLst/>
            <a:cxnLst/>
            <a:rect l="l" t="t" r="r" b="b"/>
            <a:pathLst>
              <a:path w="4113530" h="5112384">
                <a:moveTo>
                  <a:pt x="4113174" y="1024585"/>
                </a:moveTo>
                <a:lnTo>
                  <a:pt x="3082506" y="1024585"/>
                </a:lnTo>
                <a:lnTo>
                  <a:pt x="3081401" y="976350"/>
                </a:lnTo>
                <a:lnTo>
                  <a:pt x="3078086" y="928687"/>
                </a:lnTo>
                <a:lnTo>
                  <a:pt x="3072625" y="881659"/>
                </a:lnTo>
                <a:lnTo>
                  <a:pt x="3065068" y="835291"/>
                </a:lnTo>
                <a:lnTo>
                  <a:pt x="3055455" y="789647"/>
                </a:lnTo>
                <a:lnTo>
                  <a:pt x="3043847" y="744778"/>
                </a:lnTo>
                <a:lnTo>
                  <a:pt x="3030283" y="700735"/>
                </a:lnTo>
                <a:lnTo>
                  <a:pt x="3014815" y="657555"/>
                </a:lnTo>
                <a:lnTo>
                  <a:pt x="2997504" y="615289"/>
                </a:lnTo>
                <a:lnTo>
                  <a:pt x="2978378" y="573989"/>
                </a:lnTo>
                <a:lnTo>
                  <a:pt x="2957499" y="533717"/>
                </a:lnTo>
                <a:lnTo>
                  <a:pt x="2934919" y="494499"/>
                </a:lnTo>
                <a:lnTo>
                  <a:pt x="2910675" y="456412"/>
                </a:lnTo>
                <a:lnTo>
                  <a:pt x="2884830" y="419468"/>
                </a:lnTo>
                <a:lnTo>
                  <a:pt x="2857423" y="383755"/>
                </a:lnTo>
                <a:lnTo>
                  <a:pt x="2828518" y="349300"/>
                </a:lnTo>
                <a:lnTo>
                  <a:pt x="2798140" y="316153"/>
                </a:lnTo>
                <a:lnTo>
                  <a:pt x="2766364" y="284365"/>
                </a:lnTo>
                <a:lnTo>
                  <a:pt x="2733217" y="254000"/>
                </a:lnTo>
                <a:lnTo>
                  <a:pt x="2698762" y="225082"/>
                </a:lnTo>
                <a:lnTo>
                  <a:pt x="2663037" y="197675"/>
                </a:lnTo>
                <a:lnTo>
                  <a:pt x="2626106" y="171831"/>
                </a:lnTo>
                <a:lnTo>
                  <a:pt x="2588006" y="147599"/>
                </a:lnTo>
                <a:lnTo>
                  <a:pt x="2548801" y="125018"/>
                </a:lnTo>
                <a:lnTo>
                  <a:pt x="2508516" y="104140"/>
                </a:lnTo>
                <a:lnTo>
                  <a:pt x="2467229" y="85013"/>
                </a:lnTo>
                <a:lnTo>
                  <a:pt x="2424963" y="67691"/>
                </a:lnTo>
                <a:lnTo>
                  <a:pt x="2381783" y="52235"/>
                </a:lnTo>
                <a:lnTo>
                  <a:pt x="2337727" y="38671"/>
                </a:lnTo>
                <a:lnTo>
                  <a:pt x="2292858" y="27051"/>
                </a:lnTo>
                <a:lnTo>
                  <a:pt x="2247227" y="17449"/>
                </a:lnTo>
                <a:lnTo>
                  <a:pt x="2200859" y="9880"/>
                </a:lnTo>
                <a:lnTo>
                  <a:pt x="2153818" y="4419"/>
                </a:lnTo>
                <a:lnTo>
                  <a:pt x="2106168" y="1117"/>
                </a:lnTo>
                <a:lnTo>
                  <a:pt x="2057933" y="0"/>
                </a:lnTo>
                <a:lnTo>
                  <a:pt x="2009698" y="1117"/>
                </a:lnTo>
                <a:lnTo>
                  <a:pt x="1962048" y="4419"/>
                </a:lnTo>
                <a:lnTo>
                  <a:pt x="1915007" y="9880"/>
                </a:lnTo>
                <a:lnTo>
                  <a:pt x="1868652" y="17449"/>
                </a:lnTo>
                <a:lnTo>
                  <a:pt x="1823008" y="27051"/>
                </a:lnTo>
                <a:lnTo>
                  <a:pt x="1778139" y="38671"/>
                </a:lnTo>
                <a:lnTo>
                  <a:pt x="1734083" y="52235"/>
                </a:lnTo>
                <a:lnTo>
                  <a:pt x="1690903" y="67691"/>
                </a:lnTo>
                <a:lnTo>
                  <a:pt x="1648637" y="85013"/>
                </a:lnTo>
                <a:lnTo>
                  <a:pt x="1607350" y="104140"/>
                </a:lnTo>
                <a:lnTo>
                  <a:pt x="1567065" y="125018"/>
                </a:lnTo>
                <a:lnTo>
                  <a:pt x="1527860" y="147599"/>
                </a:lnTo>
                <a:lnTo>
                  <a:pt x="1489760" y="171831"/>
                </a:lnTo>
                <a:lnTo>
                  <a:pt x="1452829" y="197675"/>
                </a:lnTo>
                <a:lnTo>
                  <a:pt x="1417104" y="225082"/>
                </a:lnTo>
                <a:lnTo>
                  <a:pt x="1382649" y="254000"/>
                </a:lnTo>
                <a:lnTo>
                  <a:pt x="1349514" y="284365"/>
                </a:lnTo>
                <a:lnTo>
                  <a:pt x="1317726" y="316153"/>
                </a:lnTo>
                <a:lnTo>
                  <a:pt x="1287348" y="349300"/>
                </a:lnTo>
                <a:lnTo>
                  <a:pt x="1258443" y="383755"/>
                </a:lnTo>
                <a:lnTo>
                  <a:pt x="1231036" y="419468"/>
                </a:lnTo>
                <a:lnTo>
                  <a:pt x="1205191" y="456412"/>
                </a:lnTo>
                <a:lnTo>
                  <a:pt x="1180947" y="494499"/>
                </a:lnTo>
                <a:lnTo>
                  <a:pt x="1158367" y="533717"/>
                </a:lnTo>
                <a:lnTo>
                  <a:pt x="1137488" y="573989"/>
                </a:lnTo>
                <a:lnTo>
                  <a:pt x="1118362" y="615289"/>
                </a:lnTo>
                <a:lnTo>
                  <a:pt x="1101051" y="657555"/>
                </a:lnTo>
                <a:lnTo>
                  <a:pt x="1085583" y="700735"/>
                </a:lnTo>
                <a:lnTo>
                  <a:pt x="1072019" y="744778"/>
                </a:lnTo>
                <a:lnTo>
                  <a:pt x="1060411" y="789647"/>
                </a:lnTo>
                <a:lnTo>
                  <a:pt x="1050798" y="835291"/>
                </a:lnTo>
                <a:lnTo>
                  <a:pt x="1043241" y="881659"/>
                </a:lnTo>
                <a:lnTo>
                  <a:pt x="1037780" y="928687"/>
                </a:lnTo>
                <a:lnTo>
                  <a:pt x="1034465" y="976350"/>
                </a:lnTo>
                <a:lnTo>
                  <a:pt x="1033348" y="1024585"/>
                </a:lnTo>
                <a:lnTo>
                  <a:pt x="0" y="1024585"/>
                </a:lnTo>
                <a:lnTo>
                  <a:pt x="0" y="5112055"/>
                </a:lnTo>
                <a:lnTo>
                  <a:pt x="4113174" y="5112055"/>
                </a:lnTo>
                <a:lnTo>
                  <a:pt x="4113174" y="1024585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11"/>
          <p:cNvSpPr/>
          <p:nvPr/>
        </p:nvSpPr>
        <p:spPr>
          <a:xfrm>
            <a:off x="308164" y="2842694"/>
            <a:ext cx="2742353" cy="2724997"/>
          </a:xfrm>
          <a:custGeom>
            <a:avLst/>
            <a:gdLst/>
            <a:ahLst/>
            <a:cxnLst/>
            <a:rect l="l" t="t" r="r" b="b"/>
            <a:pathLst>
              <a:path w="4113529" h="4087495">
                <a:moveTo>
                  <a:pt x="0" y="4087472"/>
                </a:moveTo>
                <a:lnTo>
                  <a:pt x="0" y="0"/>
                </a:lnTo>
                <a:lnTo>
                  <a:pt x="4113178" y="0"/>
                </a:lnTo>
                <a:lnTo>
                  <a:pt x="4113178" y="4087472"/>
                </a:lnTo>
                <a:lnTo>
                  <a:pt x="0" y="4087472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4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6167" y="2159639"/>
            <a:ext cx="1366111" cy="1366111"/>
          </a:xfrm>
          <a:prstGeom prst="rect">
            <a:avLst/>
          </a:prstGeom>
        </p:spPr>
      </p:pic>
      <p:sp>
        <p:nvSpPr>
          <p:cNvPr id="25" name="object 13"/>
          <p:cNvSpPr/>
          <p:nvPr/>
        </p:nvSpPr>
        <p:spPr>
          <a:xfrm>
            <a:off x="4173788" y="2308537"/>
            <a:ext cx="3825663" cy="922867"/>
          </a:xfrm>
          <a:custGeom>
            <a:avLst/>
            <a:gdLst/>
            <a:ahLst/>
            <a:cxnLst/>
            <a:rect l="l" t="t" r="r" b="b"/>
            <a:pathLst>
              <a:path w="5738495" h="1384300">
                <a:moveTo>
                  <a:pt x="547420" y="342900"/>
                </a:moveTo>
                <a:lnTo>
                  <a:pt x="546671" y="330200"/>
                </a:lnTo>
                <a:lnTo>
                  <a:pt x="540346" y="317500"/>
                </a:lnTo>
                <a:lnTo>
                  <a:pt x="529882" y="304800"/>
                </a:lnTo>
                <a:lnTo>
                  <a:pt x="502196" y="304800"/>
                </a:lnTo>
                <a:lnTo>
                  <a:pt x="454977" y="317500"/>
                </a:lnTo>
                <a:lnTo>
                  <a:pt x="410222" y="330200"/>
                </a:lnTo>
                <a:lnTo>
                  <a:pt x="368173" y="355600"/>
                </a:lnTo>
                <a:lnTo>
                  <a:pt x="329044" y="381000"/>
                </a:lnTo>
                <a:lnTo>
                  <a:pt x="293077" y="419100"/>
                </a:lnTo>
                <a:lnTo>
                  <a:pt x="260489" y="457200"/>
                </a:lnTo>
                <a:lnTo>
                  <a:pt x="231495" y="482600"/>
                </a:lnTo>
                <a:lnTo>
                  <a:pt x="206349" y="533400"/>
                </a:lnTo>
                <a:lnTo>
                  <a:pt x="185267" y="571500"/>
                </a:lnTo>
                <a:lnTo>
                  <a:pt x="168465" y="622300"/>
                </a:lnTo>
                <a:lnTo>
                  <a:pt x="156184" y="660400"/>
                </a:lnTo>
                <a:lnTo>
                  <a:pt x="148653" y="711200"/>
                </a:lnTo>
                <a:lnTo>
                  <a:pt x="146088" y="762000"/>
                </a:lnTo>
                <a:lnTo>
                  <a:pt x="148640" y="812800"/>
                </a:lnTo>
                <a:lnTo>
                  <a:pt x="156133" y="863600"/>
                </a:lnTo>
                <a:lnTo>
                  <a:pt x="168338" y="901700"/>
                </a:lnTo>
                <a:lnTo>
                  <a:pt x="185039" y="952500"/>
                </a:lnTo>
                <a:lnTo>
                  <a:pt x="206019" y="990600"/>
                </a:lnTo>
                <a:lnTo>
                  <a:pt x="231025" y="1028700"/>
                </a:lnTo>
                <a:lnTo>
                  <a:pt x="259854" y="1066800"/>
                </a:lnTo>
                <a:lnTo>
                  <a:pt x="292265" y="1104900"/>
                </a:lnTo>
                <a:lnTo>
                  <a:pt x="328053" y="1130300"/>
                </a:lnTo>
                <a:lnTo>
                  <a:pt x="366966" y="1155700"/>
                </a:lnTo>
                <a:lnTo>
                  <a:pt x="408800" y="1181100"/>
                </a:lnTo>
                <a:lnTo>
                  <a:pt x="453313" y="1206500"/>
                </a:lnTo>
                <a:lnTo>
                  <a:pt x="500278" y="1219200"/>
                </a:lnTo>
                <a:lnTo>
                  <a:pt x="531749" y="1219200"/>
                </a:lnTo>
                <a:lnTo>
                  <a:pt x="539889" y="1206500"/>
                </a:lnTo>
                <a:lnTo>
                  <a:pt x="544931" y="1193800"/>
                </a:lnTo>
                <a:lnTo>
                  <a:pt x="545757" y="1181100"/>
                </a:lnTo>
                <a:lnTo>
                  <a:pt x="541121" y="1168400"/>
                </a:lnTo>
                <a:lnTo>
                  <a:pt x="531863" y="1155700"/>
                </a:lnTo>
                <a:lnTo>
                  <a:pt x="518820" y="1143000"/>
                </a:lnTo>
                <a:lnTo>
                  <a:pt x="472071" y="1130300"/>
                </a:lnTo>
                <a:lnTo>
                  <a:pt x="428282" y="1117600"/>
                </a:lnTo>
                <a:lnTo>
                  <a:pt x="387756" y="1092200"/>
                </a:lnTo>
                <a:lnTo>
                  <a:pt x="350824" y="1054100"/>
                </a:lnTo>
                <a:lnTo>
                  <a:pt x="317779" y="1028700"/>
                </a:lnTo>
                <a:lnTo>
                  <a:pt x="288963" y="990600"/>
                </a:lnTo>
                <a:lnTo>
                  <a:pt x="264668" y="952500"/>
                </a:lnTo>
                <a:lnTo>
                  <a:pt x="245224" y="901700"/>
                </a:lnTo>
                <a:lnTo>
                  <a:pt x="230936" y="863600"/>
                </a:lnTo>
                <a:lnTo>
                  <a:pt x="222135" y="812800"/>
                </a:lnTo>
                <a:lnTo>
                  <a:pt x="219138" y="762000"/>
                </a:lnTo>
                <a:lnTo>
                  <a:pt x="222161" y="711200"/>
                </a:lnTo>
                <a:lnTo>
                  <a:pt x="231000" y="660400"/>
                </a:lnTo>
                <a:lnTo>
                  <a:pt x="245351" y="622300"/>
                </a:lnTo>
                <a:lnTo>
                  <a:pt x="264896" y="571500"/>
                </a:lnTo>
                <a:lnTo>
                  <a:pt x="289318" y="533400"/>
                </a:lnTo>
                <a:lnTo>
                  <a:pt x="318287" y="495300"/>
                </a:lnTo>
                <a:lnTo>
                  <a:pt x="351497" y="457200"/>
                </a:lnTo>
                <a:lnTo>
                  <a:pt x="388632" y="431800"/>
                </a:lnTo>
                <a:lnTo>
                  <a:pt x="429374" y="406400"/>
                </a:lnTo>
                <a:lnTo>
                  <a:pt x="473379" y="381000"/>
                </a:lnTo>
                <a:lnTo>
                  <a:pt x="520369" y="368300"/>
                </a:lnTo>
                <a:lnTo>
                  <a:pt x="533425" y="368300"/>
                </a:lnTo>
                <a:lnTo>
                  <a:pt x="542734" y="355600"/>
                </a:lnTo>
                <a:lnTo>
                  <a:pt x="547420" y="342900"/>
                </a:lnTo>
                <a:close/>
              </a:path>
              <a:path w="5738495" h="1384300">
                <a:moveTo>
                  <a:pt x="657428" y="1193800"/>
                </a:moveTo>
                <a:lnTo>
                  <a:pt x="654558" y="1181100"/>
                </a:lnTo>
                <a:lnTo>
                  <a:pt x="646734" y="1168400"/>
                </a:lnTo>
                <a:lnTo>
                  <a:pt x="595071" y="1168400"/>
                </a:lnTo>
                <a:lnTo>
                  <a:pt x="587248" y="1181100"/>
                </a:lnTo>
                <a:lnTo>
                  <a:pt x="584377" y="1193800"/>
                </a:lnTo>
                <a:lnTo>
                  <a:pt x="587248" y="1219200"/>
                </a:lnTo>
                <a:lnTo>
                  <a:pt x="595071" y="1219200"/>
                </a:lnTo>
                <a:lnTo>
                  <a:pt x="606679" y="1231900"/>
                </a:lnTo>
                <a:lnTo>
                  <a:pt x="635127" y="1231900"/>
                </a:lnTo>
                <a:lnTo>
                  <a:pt x="646734" y="1219200"/>
                </a:lnTo>
                <a:lnTo>
                  <a:pt x="654558" y="1219200"/>
                </a:lnTo>
                <a:lnTo>
                  <a:pt x="657428" y="1193800"/>
                </a:lnTo>
                <a:close/>
              </a:path>
              <a:path w="5738495" h="1384300">
                <a:moveTo>
                  <a:pt x="657428" y="317500"/>
                </a:moveTo>
                <a:lnTo>
                  <a:pt x="654558" y="304800"/>
                </a:lnTo>
                <a:lnTo>
                  <a:pt x="646734" y="292100"/>
                </a:lnTo>
                <a:lnTo>
                  <a:pt x="635127" y="292100"/>
                </a:lnTo>
                <a:lnTo>
                  <a:pt x="620903" y="279400"/>
                </a:lnTo>
                <a:lnTo>
                  <a:pt x="606679" y="292100"/>
                </a:lnTo>
                <a:lnTo>
                  <a:pt x="595071" y="292100"/>
                </a:lnTo>
                <a:lnTo>
                  <a:pt x="587248" y="304800"/>
                </a:lnTo>
                <a:lnTo>
                  <a:pt x="584377" y="317500"/>
                </a:lnTo>
                <a:lnTo>
                  <a:pt x="587248" y="330200"/>
                </a:lnTo>
                <a:lnTo>
                  <a:pt x="595071" y="342900"/>
                </a:lnTo>
                <a:lnTo>
                  <a:pt x="606679" y="355600"/>
                </a:lnTo>
                <a:lnTo>
                  <a:pt x="635127" y="355600"/>
                </a:lnTo>
                <a:lnTo>
                  <a:pt x="646734" y="342900"/>
                </a:lnTo>
                <a:lnTo>
                  <a:pt x="654558" y="330200"/>
                </a:lnTo>
                <a:lnTo>
                  <a:pt x="657428" y="317500"/>
                </a:lnTo>
                <a:close/>
              </a:path>
              <a:path w="5738495" h="1384300">
                <a:moveTo>
                  <a:pt x="796912" y="800100"/>
                </a:moveTo>
                <a:lnTo>
                  <a:pt x="792835" y="787400"/>
                </a:lnTo>
                <a:lnTo>
                  <a:pt x="784034" y="774700"/>
                </a:lnTo>
                <a:lnTo>
                  <a:pt x="771283" y="774700"/>
                </a:lnTo>
                <a:lnTo>
                  <a:pt x="756818" y="762000"/>
                </a:lnTo>
                <a:lnTo>
                  <a:pt x="743432" y="774700"/>
                </a:lnTo>
                <a:lnTo>
                  <a:pt x="732548" y="774700"/>
                </a:lnTo>
                <a:lnTo>
                  <a:pt x="725639" y="787400"/>
                </a:lnTo>
                <a:lnTo>
                  <a:pt x="710069" y="825500"/>
                </a:lnTo>
                <a:lnTo>
                  <a:pt x="686079" y="850900"/>
                </a:lnTo>
                <a:lnTo>
                  <a:pt x="655675" y="863600"/>
                </a:lnTo>
                <a:lnTo>
                  <a:pt x="620903" y="876300"/>
                </a:lnTo>
                <a:lnTo>
                  <a:pt x="578281" y="863600"/>
                </a:lnTo>
                <a:lnTo>
                  <a:pt x="543445" y="838200"/>
                </a:lnTo>
                <a:lnTo>
                  <a:pt x="519950" y="800100"/>
                </a:lnTo>
                <a:lnTo>
                  <a:pt x="511327" y="762000"/>
                </a:lnTo>
                <a:lnTo>
                  <a:pt x="516902" y="723900"/>
                </a:lnTo>
                <a:lnTo>
                  <a:pt x="532638" y="698500"/>
                </a:lnTo>
                <a:lnTo>
                  <a:pt x="557060" y="673100"/>
                </a:lnTo>
                <a:lnTo>
                  <a:pt x="588670" y="660400"/>
                </a:lnTo>
                <a:lnTo>
                  <a:pt x="601408" y="647700"/>
                </a:lnTo>
                <a:lnTo>
                  <a:pt x="612863" y="609600"/>
                </a:lnTo>
                <a:lnTo>
                  <a:pt x="595033" y="584200"/>
                </a:lnTo>
                <a:lnTo>
                  <a:pt x="567207" y="584200"/>
                </a:lnTo>
                <a:lnTo>
                  <a:pt x="524179" y="609600"/>
                </a:lnTo>
                <a:lnTo>
                  <a:pt x="488492" y="635000"/>
                </a:lnTo>
                <a:lnTo>
                  <a:pt x="461441" y="673100"/>
                </a:lnTo>
                <a:lnTo>
                  <a:pt x="444284" y="711200"/>
                </a:lnTo>
                <a:lnTo>
                  <a:pt x="438277" y="762000"/>
                </a:lnTo>
                <a:lnTo>
                  <a:pt x="444817" y="812800"/>
                </a:lnTo>
                <a:lnTo>
                  <a:pt x="463245" y="850900"/>
                </a:lnTo>
                <a:lnTo>
                  <a:pt x="491820" y="889000"/>
                </a:lnTo>
                <a:lnTo>
                  <a:pt x="528789" y="914400"/>
                </a:lnTo>
                <a:lnTo>
                  <a:pt x="572401" y="939800"/>
                </a:lnTo>
                <a:lnTo>
                  <a:pt x="667778" y="939800"/>
                </a:lnTo>
                <a:lnTo>
                  <a:pt x="710387" y="914400"/>
                </a:lnTo>
                <a:lnTo>
                  <a:pt x="747026" y="889000"/>
                </a:lnTo>
                <a:lnTo>
                  <a:pt x="761492" y="876300"/>
                </a:lnTo>
                <a:lnTo>
                  <a:pt x="775957" y="863600"/>
                </a:lnTo>
                <a:lnTo>
                  <a:pt x="795489" y="812800"/>
                </a:lnTo>
                <a:lnTo>
                  <a:pt x="796912" y="800100"/>
                </a:lnTo>
                <a:close/>
              </a:path>
              <a:path w="5738495" h="1384300">
                <a:moveTo>
                  <a:pt x="862088" y="381000"/>
                </a:moveTo>
                <a:lnTo>
                  <a:pt x="842784" y="342900"/>
                </a:lnTo>
                <a:lnTo>
                  <a:pt x="796747" y="317500"/>
                </a:lnTo>
                <a:lnTo>
                  <a:pt x="772909" y="304800"/>
                </a:lnTo>
                <a:lnTo>
                  <a:pt x="720864" y="304800"/>
                </a:lnTo>
                <a:lnTo>
                  <a:pt x="710196" y="317500"/>
                </a:lnTo>
                <a:lnTo>
                  <a:pt x="703630" y="330200"/>
                </a:lnTo>
                <a:lnTo>
                  <a:pt x="702589" y="342900"/>
                </a:lnTo>
                <a:lnTo>
                  <a:pt x="707009" y="355600"/>
                </a:lnTo>
                <a:lnTo>
                  <a:pt x="716089" y="368300"/>
                </a:lnTo>
                <a:lnTo>
                  <a:pt x="729018" y="368300"/>
                </a:lnTo>
                <a:lnTo>
                  <a:pt x="749490" y="381000"/>
                </a:lnTo>
                <a:lnTo>
                  <a:pt x="769645" y="381000"/>
                </a:lnTo>
                <a:lnTo>
                  <a:pt x="789393" y="393700"/>
                </a:lnTo>
                <a:lnTo>
                  <a:pt x="808634" y="406400"/>
                </a:lnTo>
                <a:lnTo>
                  <a:pt x="844207" y="406400"/>
                </a:lnTo>
                <a:lnTo>
                  <a:pt x="851954" y="393700"/>
                </a:lnTo>
                <a:lnTo>
                  <a:pt x="857935" y="393700"/>
                </a:lnTo>
                <a:lnTo>
                  <a:pt x="862088" y="381000"/>
                </a:lnTo>
                <a:close/>
              </a:path>
              <a:path w="5738495" h="1384300">
                <a:moveTo>
                  <a:pt x="949617" y="762000"/>
                </a:moveTo>
                <a:lnTo>
                  <a:pt x="945172" y="711200"/>
                </a:lnTo>
                <a:lnTo>
                  <a:pt x="931900" y="660400"/>
                </a:lnTo>
                <a:lnTo>
                  <a:pt x="913485" y="635000"/>
                </a:lnTo>
                <a:lnTo>
                  <a:pt x="873074" y="635000"/>
                </a:lnTo>
                <a:lnTo>
                  <a:pt x="864603" y="647700"/>
                </a:lnTo>
                <a:lnTo>
                  <a:pt x="860933" y="660400"/>
                </a:lnTo>
                <a:lnTo>
                  <a:pt x="862787" y="673100"/>
                </a:lnTo>
                <a:lnTo>
                  <a:pt x="868781" y="698500"/>
                </a:lnTo>
                <a:lnTo>
                  <a:pt x="873099" y="723900"/>
                </a:lnTo>
                <a:lnTo>
                  <a:pt x="875703" y="736600"/>
                </a:lnTo>
                <a:lnTo>
                  <a:pt x="876566" y="762000"/>
                </a:lnTo>
                <a:lnTo>
                  <a:pt x="872439" y="800100"/>
                </a:lnTo>
                <a:lnTo>
                  <a:pt x="860552" y="850900"/>
                </a:lnTo>
                <a:lnTo>
                  <a:pt x="841616" y="889000"/>
                </a:lnTo>
                <a:lnTo>
                  <a:pt x="816368" y="927100"/>
                </a:lnTo>
                <a:lnTo>
                  <a:pt x="785533" y="952500"/>
                </a:lnTo>
                <a:lnTo>
                  <a:pt x="749846" y="977900"/>
                </a:lnTo>
                <a:lnTo>
                  <a:pt x="710018" y="1003300"/>
                </a:lnTo>
                <a:lnTo>
                  <a:pt x="666800" y="1016000"/>
                </a:lnTo>
                <a:lnTo>
                  <a:pt x="575005" y="1016000"/>
                </a:lnTo>
                <a:lnTo>
                  <a:pt x="531774" y="1003300"/>
                </a:lnTo>
                <a:lnTo>
                  <a:pt x="491959" y="977900"/>
                </a:lnTo>
                <a:lnTo>
                  <a:pt x="456272" y="952500"/>
                </a:lnTo>
                <a:lnTo>
                  <a:pt x="425437" y="927100"/>
                </a:lnTo>
                <a:lnTo>
                  <a:pt x="400189" y="889000"/>
                </a:lnTo>
                <a:lnTo>
                  <a:pt x="381254" y="850900"/>
                </a:lnTo>
                <a:lnTo>
                  <a:pt x="369354" y="800100"/>
                </a:lnTo>
                <a:lnTo>
                  <a:pt x="365239" y="762000"/>
                </a:lnTo>
                <a:lnTo>
                  <a:pt x="369354" y="711200"/>
                </a:lnTo>
                <a:lnTo>
                  <a:pt x="381254" y="673100"/>
                </a:lnTo>
                <a:lnTo>
                  <a:pt x="400189" y="635000"/>
                </a:lnTo>
                <a:lnTo>
                  <a:pt x="425437" y="596900"/>
                </a:lnTo>
                <a:lnTo>
                  <a:pt x="456272" y="558800"/>
                </a:lnTo>
                <a:lnTo>
                  <a:pt x="491959" y="546100"/>
                </a:lnTo>
                <a:lnTo>
                  <a:pt x="531774" y="520700"/>
                </a:lnTo>
                <a:lnTo>
                  <a:pt x="575005" y="508000"/>
                </a:lnTo>
                <a:lnTo>
                  <a:pt x="682752" y="508000"/>
                </a:lnTo>
                <a:lnTo>
                  <a:pt x="703084" y="520700"/>
                </a:lnTo>
                <a:lnTo>
                  <a:pt x="730948" y="520700"/>
                </a:lnTo>
                <a:lnTo>
                  <a:pt x="742086" y="508000"/>
                </a:lnTo>
                <a:lnTo>
                  <a:pt x="749376" y="495300"/>
                </a:lnTo>
                <a:lnTo>
                  <a:pt x="751230" y="482600"/>
                </a:lnTo>
                <a:lnTo>
                  <a:pt x="747547" y="469900"/>
                </a:lnTo>
                <a:lnTo>
                  <a:pt x="739076" y="457200"/>
                </a:lnTo>
                <a:lnTo>
                  <a:pt x="726541" y="444500"/>
                </a:lnTo>
                <a:lnTo>
                  <a:pt x="700481" y="444500"/>
                </a:lnTo>
                <a:lnTo>
                  <a:pt x="674128" y="431800"/>
                </a:lnTo>
                <a:lnTo>
                  <a:pt x="572389" y="431800"/>
                </a:lnTo>
                <a:lnTo>
                  <a:pt x="526072" y="444500"/>
                </a:lnTo>
                <a:lnTo>
                  <a:pt x="482447" y="457200"/>
                </a:lnTo>
                <a:lnTo>
                  <a:pt x="442036" y="482600"/>
                </a:lnTo>
                <a:lnTo>
                  <a:pt x="405358" y="508000"/>
                </a:lnTo>
                <a:lnTo>
                  <a:pt x="372910" y="546100"/>
                </a:lnTo>
                <a:lnTo>
                  <a:pt x="345224" y="584200"/>
                </a:lnTo>
                <a:lnTo>
                  <a:pt x="322783" y="622300"/>
                </a:lnTo>
                <a:lnTo>
                  <a:pt x="306120" y="660400"/>
                </a:lnTo>
                <a:lnTo>
                  <a:pt x="295757" y="711200"/>
                </a:lnTo>
                <a:lnTo>
                  <a:pt x="292188" y="762000"/>
                </a:lnTo>
                <a:lnTo>
                  <a:pt x="295757" y="812800"/>
                </a:lnTo>
                <a:lnTo>
                  <a:pt x="306120" y="850900"/>
                </a:lnTo>
                <a:lnTo>
                  <a:pt x="322783" y="901700"/>
                </a:lnTo>
                <a:lnTo>
                  <a:pt x="345224" y="939800"/>
                </a:lnTo>
                <a:lnTo>
                  <a:pt x="372910" y="977900"/>
                </a:lnTo>
                <a:lnTo>
                  <a:pt x="405358" y="1003300"/>
                </a:lnTo>
                <a:lnTo>
                  <a:pt x="442036" y="1041400"/>
                </a:lnTo>
                <a:lnTo>
                  <a:pt x="482447" y="1054100"/>
                </a:lnTo>
                <a:lnTo>
                  <a:pt x="526072" y="1079500"/>
                </a:lnTo>
                <a:lnTo>
                  <a:pt x="572389" y="1079500"/>
                </a:lnTo>
                <a:lnTo>
                  <a:pt x="620903" y="1092200"/>
                </a:lnTo>
                <a:lnTo>
                  <a:pt x="669404" y="1079500"/>
                </a:lnTo>
                <a:lnTo>
                  <a:pt x="715733" y="1079500"/>
                </a:lnTo>
                <a:lnTo>
                  <a:pt x="759345" y="1054100"/>
                </a:lnTo>
                <a:lnTo>
                  <a:pt x="799757" y="1041400"/>
                </a:lnTo>
                <a:lnTo>
                  <a:pt x="824217" y="1016000"/>
                </a:lnTo>
                <a:lnTo>
                  <a:pt x="836447" y="1003300"/>
                </a:lnTo>
                <a:lnTo>
                  <a:pt x="868883" y="977900"/>
                </a:lnTo>
                <a:lnTo>
                  <a:pt x="896581" y="939800"/>
                </a:lnTo>
                <a:lnTo>
                  <a:pt x="919022" y="901700"/>
                </a:lnTo>
                <a:lnTo>
                  <a:pt x="935672" y="850900"/>
                </a:lnTo>
                <a:lnTo>
                  <a:pt x="946048" y="812800"/>
                </a:lnTo>
                <a:lnTo>
                  <a:pt x="949617" y="762000"/>
                </a:lnTo>
                <a:close/>
              </a:path>
              <a:path w="5738495" h="1384300">
                <a:moveTo>
                  <a:pt x="1095717" y="762000"/>
                </a:moveTo>
                <a:lnTo>
                  <a:pt x="1093444" y="711200"/>
                </a:lnTo>
                <a:lnTo>
                  <a:pt x="1086688" y="673100"/>
                </a:lnTo>
                <a:lnTo>
                  <a:pt x="1075575" y="622300"/>
                </a:lnTo>
                <a:lnTo>
                  <a:pt x="1060196" y="584200"/>
                </a:lnTo>
                <a:lnTo>
                  <a:pt x="1040650" y="533400"/>
                </a:lnTo>
                <a:lnTo>
                  <a:pt x="1031443" y="533400"/>
                </a:lnTo>
                <a:lnTo>
                  <a:pt x="1019098" y="520700"/>
                </a:lnTo>
                <a:lnTo>
                  <a:pt x="991260" y="520700"/>
                </a:lnTo>
                <a:lnTo>
                  <a:pt x="980046" y="533400"/>
                </a:lnTo>
                <a:lnTo>
                  <a:pt x="973467" y="546100"/>
                </a:lnTo>
                <a:lnTo>
                  <a:pt x="971994" y="558800"/>
                </a:lnTo>
                <a:lnTo>
                  <a:pt x="976096" y="571500"/>
                </a:lnTo>
                <a:lnTo>
                  <a:pt x="996238" y="622300"/>
                </a:lnTo>
                <a:lnTo>
                  <a:pt x="1010818" y="660400"/>
                </a:lnTo>
                <a:lnTo>
                  <a:pt x="1019683" y="711200"/>
                </a:lnTo>
                <a:lnTo>
                  <a:pt x="1022667" y="762000"/>
                </a:lnTo>
                <a:lnTo>
                  <a:pt x="1019657" y="812800"/>
                </a:lnTo>
                <a:lnTo>
                  <a:pt x="1010856" y="863600"/>
                </a:lnTo>
                <a:lnTo>
                  <a:pt x="996581" y="901700"/>
                </a:lnTo>
                <a:lnTo>
                  <a:pt x="977138" y="952500"/>
                </a:lnTo>
                <a:lnTo>
                  <a:pt x="952830" y="990600"/>
                </a:lnTo>
                <a:lnTo>
                  <a:pt x="924001" y="1028700"/>
                </a:lnTo>
                <a:lnTo>
                  <a:pt x="890955" y="1054100"/>
                </a:lnTo>
                <a:lnTo>
                  <a:pt x="854011" y="1092200"/>
                </a:lnTo>
                <a:lnTo>
                  <a:pt x="813473" y="1117600"/>
                </a:lnTo>
                <a:lnTo>
                  <a:pt x="769658" y="1130300"/>
                </a:lnTo>
                <a:lnTo>
                  <a:pt x="722896" y="1143000"/>
                </a:lnTo>
                <a:lnTo>
                  <a:pt x="709853" y="1155700"/>
                </a:lnTo>
                <a:lnTo>
                  <a:pt x="700595" y="1168400"/>
                </a:lnTo>
                <a:lnTo>
                  <a:pt x="695960" y="1181100"/>
                </a:lnTo>
                <a:lnTo>
                  <a:pt x="696785" y="1193800"/>
                </a:lnTo>
                <a:lnTo>
                  <a:pt x="701827" y="1206500"/>
                </a:lnTo>
                <a:lnTo>
                  <a:pt x="709968" y="1219200"/>
                </a:lnTo>
                <a:lnTo>
                  <a:pt x="741337" y="1219200"/>
                </a:lnTo>
                <a:lnTo>
                  <a:pt x="788327" y="1206500"/>
                </a:lnTo>
                <a:lnTo>
                  <a:pt x="832866" y="1181100"/>
                </a:lnTo>
                <a:lnTo>
                  <a:pt x="874712" y="1155700"/>
                </a:lnTo>
                <a:lnTo>
                  <a:pt x="913650" y="1130300"/>
                </a:lnTo>
                <a:lnTo>
                  <a:pt x="949452" y="1104900"/>
                </a:lnTo>
                <a:lnTo>
                  <a:pt x="981887" y="1066800"/>
                </a:lnTo>
                <a:lnTo>
                  <a:pt x="1010729" y="1028700"/>
                </a:lnTo>
                <a:lnTo>
                  <a:pt x="1035748" y="990600"/>
                </a:lnTo>
                <a:lnTo>
                  <a:pt x="1056728" y="952500"/>
                </a:lnTo>
                <a:lnTo>
                  <a:pt x="1073442" y="901700"/>
                </a:lnTo>
                <a:lnTo>
                  <a:pt x="1085672" y="863600"/>
                </a:lnTo>
                <a:lnTo>
                  <a:pt x="1093165" y="812800"/>
                </a:lnTo>
                <a:lnTo>
                  <a:pt x="1095717" y="762000"/>
                </a:lnTo>
                <a:close/>
              </a:path>
              <a:path w="5738495" h="1384300">
                <a:moveTo>
                  <a:pt x="1241806" y="762000"/>
                </a:moveTo>
                <a:lnTo>
                  <a:pt x="1239786" y="711200"/>
                </a:lnTo>
                <a:lnTo>
                  <a:pt x="1233779" y="660400"/>
                </a:lnTo>
                <a:lnTo>
                  <a:pt x="1223835" y="609600"/>
                </a:lnTo>
                <a:lnTo>
                  <a:pt x="1210017" y="558800"/>
                </a:lnTo>
                <a:lnTo>
                  <a:pt x="1192403" y="520700"/>
                </a:lnTo>
                <a:lnTo>
                  <a:pt x="1171054" y="469900"/>
                </a:lnTo>
                <a:lnTo>
                  <a:pt x="1146022" y="431800"/>
                </a:lnTo>
                <a:lnTo>
                  <a:pt x="1135989" y="419100"/>
                </a:lnTo>
                <a:lnTo>
                  <a:pt x="1095616" y="419100"/>
                </a:lnTo>
                <a:lnTo>
                  <a:pt x="1085176" y="431800"/>
                </a:lnTo>
                <a:lnTo>
                  <a:pt x="1079550" y="444500"/>
                </a:lnTo>
                <a:lnTo>
                  <a:pt x="1079131" y="457200"/>
                </a:lnTo>
                <a:lnTo>
                  <a:pt x="1084300" y="469900"/>
                </a:lnTo>
                <a:lnTo>
                  <a:pt x="1109738" y="508000"/>
                </a:lnTo>
                <a:lnTo>
                  <a:pt x="1130744" y="558800"/>
                </a:lnTo>
                <a:lnTo>
                  <a:pt x="1147241" y="609600"/>
                </a:lnTo>
                <a:lnTo>
                  <a:pt x="1159141" y="660400"/>
                </a:lnTo>
                <a:lnTo>
                  <a:pt x="1166342" y="711200"/>
                </a:lnTo>
                <a:lnTo>
                  <a:pt x="1168755" y="762000"/>
                </a:lnTo>
                <a:lnTo>
                  <a:pt x="1166749" y="812800"/>
                </a:lnTo>
                <a:lnTo>
                  <a:pt x="1160805" y="850900"/>
                </a:lnTo>
                <a:lnTo>
                  <a:pt x="1151128" y="901700"/>
                </a:lnTo>
                <a:lnTo>
                  <a:pt x="1137843" y="939800"/>
                </a:lnTo>
                <a:lnTo>
                  <a:pt x="1121143" y="977900"/>
                </a:lnTo>
                <a:lnTo>
                  <a:pt x="1101191" y="1028700"/>
                </a:lnTo>
                <a:lnTo>
                  <a:pt x="1078141" y="1066800"/>
                </a:lnTo>
                <a:lnTo>
                  <a:pt x="1052182" y="1092200"/>
                </a:lnTo>
                <a:lnTo>
                  <a:pt x="1023442" y="1130300"/>
                </a:lnTo>
                <a:lnTo>
                  <a:pt x="992124" y="1168400"/>
                </a:lnTo>
                <a:lnTo>
                  <a:pt x="958380" y="1193800"/>
                </a:lnTo>
                <a:lnTo>
                  <a:pt x="922362" y="1219200"/>
                </a:lnTo>
                <a:lnTo>
                  <a:pt x="884262" y="1244600"/>
                </a:lnTo>
                <a:lnTo>
                  <a:pt x="844219" y="1257300"/>
                </a:lnTo>
                <a:lnTo>
                  <a:pt x="802424" y="1282700"/>
                </a:lnTo>
                <a:lnTo>
                  <a:pt x="759028" y="1295400"/>
                </a:lnTo>
                <a:lnTo>
                  <a:pt x="714197" y="1295400"/>
                </a:lnTo>
                <a:lnTo>
                  <a:pt x="668096" y="1308100"/>
                </a:lnTo>
                <a:lnTo>
                  <a:pt x="573709" y="1308100"/>
                </a:lnTo>
                <a:lnTo>
                  <a:pt x="527608" y="1295400"/>
                </a:lnTo>
                <a:lnTo>
                  <a:pt x="482777" y="1295400"/>
                </a:lnTo>
                <a:lnTo>
                  <a:pt x="439381" y="1282700"/>
                </a:lnTo>
                <a:lnTo>
                  <a:pt x="397573" y="1257300"/>
                </a:lnTo>
                <a:lnTo>
                  <a:pt x="357543" y="1244600"/>
                </a:lnTo>
                <a:lnTo>
                  <a:pt x="319430" y="1219200"/>
                </a:lnTo>
                <a:lnTo>
                  <a:pt x="283425" y="1193800"/>
                </a:lnTo>
                <a:lnTo>
                  <a:pt x="249682" y="1168400"/>
                </a:lnTo>
                <a:lnTo>
                  <a:pt x="218351" y="1130300"/>
                </a:lnTo>
                <a:lnTo>
                  <a:pt x="189623" y="1092200"/>
                </a:lnTo>
                <a:lnTo>
                  <a:pt x="163652" y="1066800"/>
                </a:lnTo>
                <a:lnTo>
                  <a:pt x="140614" y="1028700"/>
                </a:lnTo>
                <a:lnTo>
                  <a:pt x="120650" y="977900"/>
                </a:lnTo>
                <a:lnTo>
                  <a:pt x="103962" y="939800"/>
                </a:lnTo>
                <a:lnTo>
                  <a:pt x="90678" y="901700"/>
                </a:lnTo>
                <a:lnTo>
                  <a:pt x="80987" y="850900"/>
                </a:lnTo>
                <a:lnTo>
                  <a:pt x="75057" y="812800"/>
                </a:lnTo>
                <a:lnTo>
                  <a:pt x="73037" y="762000"/>
                </a:lnTo>
                <a:lnTo>
                  <a:pt x="75057" y="711200"/>
                </a:lnTo>
                <a:lnTo>
                  <a:pt x="80987" y="673100"/>
                </a:lnTo>
                <a:lnTo>
                  <a:pt x="90678" y="622300"/>
                </a:lnTo>
                <a:lnTo>
                  <a:pt x="103962" y="584200"/>
                </a:lnTo>
                <a:lnTo>
                  <a:pt x="120650" y="533400"/>
                </a:lnTo>
                <a:lnTo>
                  <a:pt x="140614" y="495300"/>
                </a:lnTo>
                <a:lnTo>
                  <a:pt x="163652" y="457200"/>
                </a:lnTo>
                <a:lnTo>
                  <a:pt x="189623" y="419100"/>
                </a:lnTo>
                <a:lnTo>
                  <a:pt x="218351" y="393700"/>
                </a:lnTo>
                <a:lnTo>
                  <a:pt x="249682" y="355600"/>
                </a:lnTo>
                <a:lnTo>
                  <a:pt x="283425" y="330200"/>
                </a:lnTo>
                <a:lnTo>
                  <a:pt x="319430" y="304800"/>
                </a:lnTo>
                <a:lnTo>
                  <a:pt x="357543" y="279400"/>
                </a:lnTo>
                <a:lnTo>
                  <a:pt x="397573" y="254000"/>
                </a:lnTo>
                <a:lnTo>
                  <a:pt x="439381" y="241300"/>
                </a:lnTo>
                <a:lnTo>
                  <a:pt x="527608" y="215900"/>
                </a:lnTo>
                <a:lnTo>
                  <a:pt x="672452" y="215900"/>
                </a:lnTo>
                <a:lnTo>
                  <a:pt x="723252" y="228600"/>
                </a:lnTo>
                <a:lnTo>
                  <a:pt x="773010" y="228600"/>
                </a:lnTo>
                <a:lnTo>
                  <a:pt x="821423" y="254000"/>
                </a:lnTo>
                <a:lnTo>
                  <a:pt x="868184" y="266700"/>
                </a:lnTo>
                <a:lnTo>
                  <a:pt x="913003" y="292100"/>
                </a:lnTo>
                <a:lnTo>
                  <a:pt x="926566" y="304800"/>
                </a:lnTo>
                <a:lnTo>
                  <a:pt x="940562" y="304800"/>
                </a:lnTo>
                <a:lnTo>
                  <a:pt x="953389" y="292100"/>
                </a:lnTo>
                <a:lnTo>
                  <a:pt x="963409" y="292100"/>
                </a:lnTo>
                <a:lnTo>
                  <a:pt x="968616" y="266700"/>
                </a:lnTo>
                <a:lnTo>
                  <a:pt x="968222" y="254000"/>
                </a:lnTo>
                <a:lnTo>
                  <a:pt x="962583" y="241300"/>
                </a:lnTo>
                <a:lnTo>
                  <a:pt x="952080" y="241300"/>
                </a:lnTo>
                <a:lnTo>
                  <a:pt x="908685" y="215900"/>
                </a:lnTo>
                <a:lnTo>
                  <a:pt x="863612" y="190500"/>
                </a:lnTo>
                <a:lnTo>
                  <a:pt x="817105" y="165100"/>
                </a:lnTo>
                <a:lnTo>
                  <a:pt x="769366" y="152400"/>
                </a:lnTo>
                <a:lnTo>
                  <a:pt x="720598" y="152400"/>
                </a:lnTo>
                <a:lnTo>
                  <a:pt x="671042" y="139700"/>
                </a:lnTo>
                <a:lnTo>
                  <a:pt x="572439" y="139700"/>
                </a:lnTo>
                <a:lnTo>
                  <a:pt x="524992" y="152400"/>
                </a:lnTo>
                <a:lnTo>
                  <a:pt x="478688" y="152400"/>
                </a:lnTo>
                <a:lnTo>
                  <a:pt x="390093" y="177800"/>
                </a:lnTo>
                <a:lnTo>
                  <a:pt x="348068" y="203200"/>
                </a:lnTo>
                <a:lnTo>
                  <a:pt x="307746" y="228600"/>
                </a:lnTo>
                <a:lnTo>
                  <a:pt x="269265" y="254000"/>
                </a:lnTo>
                <a:lnTo>
                  <a:pt x="232765" y="279400"/>
                </a:lnTo>
                <a:lnTo>
                  <a:pt x="198386" y="304800"/>
                </a:lnTo>
                <a:lnTo>
                  <a:pt x="166281" y="342900"/>
                </a:lnTo>
                <a:lnTo>
                  <a:pt x="136563" y="368300"/>
                </a:lnTo>
                <a:lnTo>
                  <a:pt x="109385" y="406400"/>
                </a:lnTo>
                <a:lnTo>
                  <a:pt x="84874" y="444500"/>
                </a:lnTo>
                <a:lnTo>
                  <a:pt x="63195" y="482600"/>
                </a:lnTo>
                <a:lnTo>
                  <a:pt x="44462" y="533400"/>
                </a:lnTo>
                <a:lnTo>
                  <a:pt x="28829" y="571500"/>
                </a:lnTo>
                <a:lnTo>
                  <a:pt x="16421" y="622300"/>
                </a:lnTo>
                <a:lnTo>
                  <a:pt x="7391" y="660400"/>
                </a:lnTo>
                <a:lnTo>
                  <a:pt x="1866" y="711200"/>
                </a:lnTo>
                <a:lnTo>
                  <a:pt x="0" y="762000"/>
                </a:lnTo>
                <a:lnTo>
                  <a:pt x="1866" y="812800"/>
                </a:lnTo>
                <a:lnTo>
                  <a:pt x="7391" y="850900"/>
                </a:lnTo>
                <a:lnTo>
                  <a:pt x="16421" y="901700"/>
                </a:lnTo>
                <a:lnTo>
                  <a:pt x="28829" y="952500"/>
                </a:lnTo>
                <a:lnTo>
                  <a:pt x="44462" y="990600"/>
                </a:lnTo>
                <a:lnTo>
                  <a:pt x="63195" y="1028700"/>
                </a:lnTo>
                <a:lnTo>
                  <a:pt x="84874" y="1079500"/>
                </a:lnTo>
                <a:lnTo>
                  <a:pt x="109385" y="1117600"/>
                </a:lnTo>
                <a:lnTo>
                  <a:pt x="136563" y="1143000"/>
                </a:lnTo>
                <a:lnTo>
                  <a:pt x="166281" y="1181100"/>
                </a:lnTo>
                <a:lnTo>
                  <a:pt x="198386" y="1219200"/>
                </a:lnTo>
                <a:lnTo>
                  <a:pt x="232765" y="1244600"/>
                </a:lnTo>
                <a:lnTo>
                  <a:pt x="269265" y="1270000"/>
                </a:lnTo>
                <a:lnTo>
                  <a:pt x="307746" y="1295400"/>
                </a:lnTo>
                <a:lnTo>
                  <a:pt x="348068" y="1320800"/>
                </a:lnTo>
                <a:lnTo>
                  <a:pt x="390093" y="1333500"/>
                </a:lnTo>
                <a:lnTo>
                  <a:pt x="433679" y="1358900"/>
                </a:lnTo>
                <a:lnTo>
                  <a:pt x="478688" y="1358900"/>
                </a:lnTo>
                <a:lnTo>
                  <a:pt x="572439" y="1384300"/>
                </a:lnTo>
                <a:lnTo>
                  <a:pt x="669353" y="1384300"/>
                </a:lnTo>
                <a:lnTo>
                  <a:pt x="763104" y="1358900"/>
                </a:lnTo>
                <a:lnTo>
                  <a:pt x="808126" y="1358900"/>
                </a:lnTo>
                <a:lnTo>
                  <a:pt x="851712" y="1333500"/>
                </a:lnTo>
                <a:lnTo>
                  <a:pt x="893737" y="1320800"/>
                </a:lnTo>
                <a:lnTo>
                  <a:pt x="934059" y="1295400"/>
                </a:lnTo>
                <a:lnTo>
                  <a:pt x="972540" y="1270000"/>
                </a:lnTo>
                <a:lnTo>
                  <a:pt x="1009040" y="1244600"/>
                </a:lnTo>
                <a:lnTo>
                  <a:pt x="1043406" y="1219200"/>
                </a:lnTo>
                <a:lnTo>
                  <a:pt x="1075524" y="1181100"/>
                </a:lnTo>
                <a:lnTo>
                  <a:pt x="1105242" y="1143000"/>
                </a:lnTo>
                <a:lnTo>
                  <a:pt x="1132420" y="1117600"/>
                </a:lnTo>
                <a:lnTo>
                  <a:pt x="1156919" y="1079500"/>
                </a:lnTo>
                <a:lnTo>
                  <a:pt x="1178610" y="1028700"/>
                </a:lnTo>
                <a:lnTo>
                  <a:pt x="1197343" y="990600"/>
                </a:lnTo>
                <a:lnTo>
                  <a:pt x="1212977" y="952500"/>
                </a:lnTo>
                <a:lnTo>
                  <a:pt x="1225384" y="901700"/>
                </a:lnTo>
                <a:lnTo>
                  <a:pt x="1234414" y="850900"/>
                </a:lnTo>
                <a:lnTo>
                  <a:pt x="1239939" y="812800"/>
                </a:lnTo>
                <a:lnTo>
                  <a:pt x="1241806" y="762000"/>
                </a:lnTo>
                <a:close/>
              </a:path>
              <a:path w="5738495" h="1384300">
                <a:moveTo>
                  <a:pt x="1387741" y="177800"/>
                </a:moveTo>
                <a:lnTo>
                  <a:pt x="1385163" y="165100"/>
                </a:lnTo>
                <a:lnTo>
                  <a:pt x="1379575" y="152400"/>
                </a:lnTo>
                <a:lnTo>
                  <a:pt x="1371701" y="139700"/>
                </a:lnTo>
                <a:lnTo>
                  <a:pt x="1263180" y="139700"/>
                </a:lnTo>
                <a:lnTo>
                  <a:pt x="1263180" y="215900"/>
                </a:lnTo>
                <a:lnTo>
                  <a:pt x="1190129" y="279400"/>
                </a:lnTo>
                <a:lnTo>
                  <a:pt x="1095717" y="279400"/>
                </a:lnTo>
                <a:lnTo>
                  <a:pt x="1095717" y="190500"/>
                </a:lnTo>
                <a:lnTo>
                  <a:pt x="1168755" y="114300"/>
                </a:lnTo>
                <a:lnTo>
                  <a:pt x="1168755" y="177800"/>
                </a:lnTo>
                <a:lnTo>
                  <a:pt x="1171625" y="190500"/>
                </a:lnTo>
                <a:lnTo>
                  <a:pt x="1179449" y="203200"/>
                </a:lnTo>
                <a:lnTo>
                  <a:pt x="1191069" y="215900"/>
                </a:lnTo>
                <a:lnTo>
                  <a:pt x="1263180" y="215900"/>
                </a:lnTo>
                <a:lnTo>
                  <a:pt x="1263180" y="139700"/>
                </a:lnTo>
                <a:lnTo>
                  <a:pt x="1241806" y="139700"/>
                </a:lnTo>
                <a:lnTo>
                  <a:pt x="1241806" y="114300"/>
                </a:lnTo>
                <a:lnTo>
                  <a:pt x="1241806" y="25400"/>
                </a:lnTo>
                <a:lnTo>
                  <a:pt x="1240205" y="25400"/>
                </a:lnTo>
                <a:lnTo>
                  <a:pt x="1235671" y="12700"/>
                </a:lnTo>
                <a:lnTo>
                  <a:pt x="1228559" y="0"/>
                </a:lnTo>
                <a:lnTo>
                  <a:pt x="1179449" y="0"/>
                </a:lnTo>
                <a:lnTo>
                  <a:pt x="1033348" y="152400"/>
                </a:lnTo>
                <a:lnTo>
                  <a:pt x="1028788" y="152400"/>
                </a:lnTo>
                <a:lnTo>
                  <a:pt x="1025436" y="165100"/>
                </a:lnTo>
                <a:lnTo>
                  <a:pt x="1023366" y="165100"/>
                </a:lnTo>
                <a:lnTo>
                  <a:pt x="1022667" y="177800"/>
                </a:lnTo>
                <a:lnTo>
                  <a:pt x="1022667" y="304800"/>
                </a:lnTo>
                <a:lnTo>
                  <a:pt x="1020013" y="304800"/>
                </a:lnTo>
                <a:lnTo>
                  <a:pt x="1017371" y="317500"/>
                </a:lnTo>
                <a:lnTo>
                  <a:pt x="595058" y="736600"/>
                </a:lnTo>
                <a:lnTo>
                  <a:pt x="587044" y="749300"/>
                </a:lnTo>
                <a:lnTo>
                  <a:pt x="584377" y="762000"/>
                </a:lnTo>
                <a:lnTo>
                  <a:pt x="587044" y="774700"/>
                </a:lnTo>
                <a:lnTo>
                  <a:pt x="595058" y="787400"/>
                </a:lnTo>
                <a:lnTo>
                  <a:pt x="600798" y="787400"/>
                </a:lnTo>
                <a:lnTo>
                  <a:pt x="607161" y="800100"/>
                </a:lnTo>
                <a:lnTo>
                  <a:pt x="634644" y="800100"/>
                </a:lnTo>
                <a:lnTo>
                  <a:pt x="641007" y="787400"/>
                </a:lnTo>
                <a:lnTo>
                  <a:pt x="646747" y="787400"/>
                </a:lnTo>
                <a:lnTo>
                  <a:pt x="1069047" y="368300"/>
                </a:lnTo>
                <a:lnTo>
                  <a:pt x="1070876" y="355600"/>
                </a:lnTo>
                <a:lnTo>
                  <a:pt x="1225562" y="355600"/>
                </a:lnTo>
                <a:lnTo>
                  <a:pt x="1231125" y="342900"/>
                </a:lnTo>
                <a:lnTo>
                  <a:pt x="1297533" y="279400"/>
                </a:lnTo>
                <a:lnTo>
                  <a:pt x="1377226" y="203200"/>
                </a:lnTo>
                <a:lnTo>
                  <a:pt x="1383639" y="190500"/>
                </a:lnTo>
                <a:lnTo>
                  <a:pt x="1387182" y="177800"/>
                </a:lnTo>
                <a:lnTo>
                  <a:pt x="1387741" y="177800"/>
                </a:lnTo>
                <a:close/>
              </a:path>
              <a:path w="5738495" h="1384300">
                <a:moveTo>
                  <a:pt x="5435333" y="852716"/>
                </a:moveTo>
                <a:lnTo>
                  <a:pt x="5210353" y="715479"/>
                </a:lnTo>
                <a:lnTo>
                  <a:pt x="5210353" y="449694"/>
                </a:lnTo>
                <a:lnTo>
                  <a:pt x="5122253" y="449694"/>
                </a:lnTo>
                <a:lnTo>
                  <a:pt x="5122253" y="752843"/>
                </a:lnTo>
                <a:lnTo>
                  <a:pt x="5389829" y="916495"/>
                </a:lnTo>
                <a:lnTo>
                  <a:pt x="5435333" y="852716"/>
                </a:lnTo>
                <a:close/>
              </a:path>
              <a:path w="5738495" h="1384300">
                <a:moveTo>
                  <a:pt x="5738380" y="688378"/>
                </a:moveTo>
                <a:lnTo>
                  <a:pt x="5734951" y="621703"/>
                </a:lnTo>
                <a:lnTo>
                  <a:pt x="5729325" y="581139"/>
                </a:lnTo>
                <a:lnTo>
                  <a:pt x="5719927" y="537260"/>
                </a:lnTo>
                <a:lnTo>
                  <a:pt x="5705907" y="490816"/>
                </a:lnTo>
                <a:lnTo>
                  <a:pt x="5686374" y="442582"/>
                </a:lnTo>
                <a:lnTo>
                  <a:pt x="5660466" y="393293"/>
                </a:lnTo>
                <a:lnTo>
                  <a:pt x="5627306" y="343712"/>
                </a:lnTo>
                <a:lnTo>
                  <a:pt x="5586019" y="294601"/>
                </a:lnTo>
                <a:lnTo>
                  <a:pt x="5535752" y="246697"/>
                </a:lnTo>
                <a:lnTo>
                  <a:pt x="5506631" y="223469"/>
                </a:lnTo>
                <a:lnTo>
                  <a:pt x="5502287" y="220002"/>
                </a:lnTo>
                <a:lnTo>
                  <a:pt x="5465953" y="195224"/>
                </a:lnTo>
                <a:lnTo>
                  <a:pt x="5426291" y="172885"/>
                </a:lnTo>
                <a:lnTo>
                  <a:pt x="5382882" y="153466"/>
                </a:lnTo>
                <a:lnTo>
                  <a:pt x="5335244" y="137502"/>
                </a:lnTo>
                <a:lnTo>
                  <a:pt x="5282958" y="125463"/>
                </a:lnTo>
                <a:lnTo>
                  <a:pt x="5225567" y="117881"/>
                </a:lnTo>
                <a:lnTo>
                  <a:pt x="5162613" y="115239"/>
                </a:lnTo>
                <a:lnTo>
                  <a:pt x="5103025" y="118643"/>
                </a:lnTo>
                <a:lnTo>
                  <a:pt x="5047158" y="128219"/>
                </a:lnTo>
                <a:lnTo>
                  <a:pt x="4995062" y="143027"/>
                </a:lnTo>
                <a:lnTo>
                  <a:pt x="4946789" y="162128"/>
                </a:lnTo>
                <a:lnTo>
                  <a:pt x="4902378" y="184569"/>
                </a:lnTo>
                <a:lnTo>
                  <a:pt x="4861903" y="209410"/>
                </a:lnTo>
                <a:lnTo>
                  <a:pt x="4825377" y="235712"/>
                </a:lnTo>
                <a:lnTo>
                  <a:pt x="4792878" y="262521"/>
                </a:lnTo>
                <a:lnTo>
                  <a:pt x="4682972" y="400456"/>
                </a:lnTo>
                <a:lnTo>
                  <a:pt x="4628591" y="539445"/>
                </a:lnTo>
                <a:lnTo>
                  <a:pt x="4610265" y="646798"/>
                </a:lnTo>
                <a:lnTo>
                  <a:pt x="4608487" y="689851"/>
                </a:lnTo>
                <a:lnTo>
                  <a:pt x="4609198" y="691337"/>
                </a:lnTo>
                <a:lnTo>
                  <a:pt x="4423842" y="691337"/>
                </a:lnTo>
                <a:lnTo>
                  <a:pt x="4673549" y="950849"/>
                </a:lnTo>
                <a:lnTo>
                  <a:pt x="4931321" y="691337"/>
                </a:lnTo>
                <a:lnTo>
                  <a:pt x="4724590" y="691337"/>
                </a:lnTo>
                <a:lnTo>
                  <a:pt x="4724476" y="688378"/>
                </a:lnTo>
                <a:lnTo>
                  <a:pt x="4725251" y="639216"/>
                </a:lnTo>
                <a:lnTo>
                  <a:pt x="4731245" y="591845"/>
                </a:lnTo>
                <a:lnTo>
                  <a:pt x="4742104" y="546455"/>
                </a:lnTo>
                <a:lnTo>
                  <a:pt x="4757509" y="503237"/>
                </a:lnTo>
                <a:lnTo>
                  <a:pt x="4777105" y="462381"/>
                </a:lnTo>
                <a:lnTo>
                  <a:pt x="4800562" y="424091"/>
                </a:lnTo>
                <a:lnTo>
                  <a:pt x="4827549" y="388531"/>
                </a:lnTo>
                <a:lnTo>
                  <a:pt x="4857712" y="355917"/>
                </a:lnTo>
                <a:lnTo>
                  <a:pt x="4890732" y="326428"/>
                </a:lnTo>
                <a:lnTo>
                  <a:pt x="4926254" y="300253"/>
                </a:lnTo>
                <a:lnTo>
                  <a:pt x="4963947" y="277583"/>
                </a:lnTo>
                <a:lnTo>
                  <a:pt x="5003482" y="258610"/>
                </a:lnTo>
                <a:lnTo>
                  <a:pt x="5044503" y="243522"/>
                </a:lnTo>
                <a:lnTo>
                  <a:pt x="5086693" y="232511"/>
                </a:lnTo>
                <a:lnTo>
                  <a:pt x="5129708" y="225755"/>
                </a:lnTo>
                <a:lnTo>
                  <a:pt x="5173192" y="223469"/>
                </a:lnTo>
                <a:lnTo>
                  <a:pt x="5216639" y="225615"/>
                </a:lnTo>
                <a:lnTo>
                  <a:pt x="5259527" y="231952"/>
                </a:lnTo>
                <a:lnTo>
                  <a:pt x="5301539" y="242354"/>
                </a:lnTo>
                <a:lnTo>
                  <a:pt x="5342382" y="256692"/>
                </a:lnTo>
                <a:lnTo>
                  <a:pt x="5381739" y="274840"/>
                </a:lnTo>
                <a:lnTo>
                  <a:pt x="5419293" y="296659"/>
                </a:lnTo>
                <a:lnTo>
                  <a:pt x="5454739" y="322033"/>
                </a:lnTo>
                <a:lnTo>
                  <a:pt x="5487771" y="350812"/>
                </a:lnTo>
                <a:lnTo>
                  <a:pt x="5518074" y="382879"/>
                </a:lnTo>
                <a:lnTo>
                  <a:pt x="5545340" y="418096"/>
                </a:lnTo>
                <a:lnTo>
                  <a:pt x="5569267" y="456349"/>
                </a:lnTo>
                <a:lnTo>
                  <a:pt x="5589524" y="497484"/>
                </a:lnTo>
                <a:lnTo>
                  <a:pt x="5605831" y="541388"/>
                </a:lnTo>
                <a:lnTo>
                  <a:pt x="5617857" y="587933"/>
                </a:lnTo>
                <a:lnTo>
                  <a:pt x="5625300" y="636968"/>
                </a:lnTo>
                <a:lnTo>
                  <a:pt x="5627852" y="688378"/>
                </a:lnTo>
                <a:lnTo>
                  <a:pt x="5624309" y="743381"/>
                </a:lnTo>
                <a:lnTo>
                  <a:pt x="5614149" y="796798"/>
                </a:lnTo>
                <a:lnTo>
                  <a:pt x="5598096" y="847979"/>
                </a:lnTo>
                <a:lnTo>
                  <a:pt x="5576862" y="896327"/>
                </a:lnTo>
                <a:lnTo>
                  <a:pt x="5551157" y="941184"/>
                </a:lnTo>
                <a:lnTo>
                  <a:pt x="5521680" y="981951"/>
                </a:lnTo>
                <a:lnTo>
                  <a:pt x="5489168" y="1017968"/>
                </a:lnTo>
                <a:lnTo>
                  <a:pt x="5448414" y="1053541"/>
                </a:lnTo>
                <a:lnTo>
                  <a:pt x="5405158" y="1082802"/>
                </a:lnTo>
                <a:lnTo>
                  <a:pt x="5360187" y="1106055"/>
                </a:lnTo>
                <a:lnTo>
                  <a:pt x="5314327" y="1123607"/>
                </a:lnTo>
                <a:lnTo>
                  <a:pt x="5268341" y="1135761"/>
                </a:lnTo>
                <a:lnTo>
                  <a:pt x="5223053" y="1142834"/>
                </a:lnTo>
                <a:lnTo>
                  <a:pt x="5179238" y="1145120"/>
                </a:lnTo>
                <a:lnTo>
                  <a:pt x="5051653" y="1124458"/>
                </a:lnTo>
                <a:lnTo>
                  <a:pt x="4952200" y="1078979"/>
                </a:lnTo>
                <a:lnTo>
                  <a:pt x="4887595" y="1033500"/>
                </a:lnTo>
                <a:lnTo>
                  <a:pt x="4864570" y="1012837"/>
                </a:lnTo>
                <a:lnTo>
                  <a:pt x="4781829" y="1091171"/>
                </a:lnTo>
                <a:lnTo>
                  <a:pt x="4832210" y="1132547"/>
                </a:lnTo>
                <a:lnTo>
                  <a:pt x="4881346" y="1167752"/>
                </a:lnTo>
                <a:lnTo>
                  <a:pt x="4934140" y="1197952"/>
                </a:lnTo>
                <a:lnTo>
                  <a:pt x="4970983" y="1215618"/>
                </a:lnTo>
                <a:lnTo>
                  <a:pt x="5043957" y="1241209"/>
                </a:lnTo>
                <a:lnTo>
                  <a:pt x="5097259" y="1248803"/>
                </a:lnTo>
                <a:lnTo>
                  <a:pt x="5173192" y="1252728"/>
                </a:lnTo>
                <a:lnTo>
                  <a:pt x="5227853" y="1250429"/>
                </a:lnTo>
                <a:lnTo>
                  <a:pt x="5280876" y="1241844"/>
                </a:lnTo>
                <a:lnTo>
                  <a:pt x="5331676" y="1228115"/>
                </a:lnTo>
                <a:lnTo>
                  <a:pt x="5379669" y="1210411"/>
                </a:lnTo>
                <a:lnTo>
                  <a:pt x="5424246" y="1189913"/>
                </a:lnTo>
                <a:lnTo>
                  <a:pt x="5464861" y="1167752"/>
                </a:lnTo>
                <a:lnTo>
                  <a:pt x="5500890" y="1145120"/>
                </a:lnTo>
                <a:lnTo>
                  <a:pt x="5556097" y="1103414"/>
                </a:lnTo>
                <a:lnTo>
                  <a:pt x="5602071" y="1059357"/>
                </a:lnTo>
                <a:lnTo>
                  <a:pt x="5639638" y="1013764"/>
                </a:lnTo>
                <a:lnTo>
                  <a:pt x="5669635" y="967447"/>
                </a:lnTo>
                <a:lnTo>
                  <a:pt x="5692914" y="921194"/>
                </a:lnTo>
                <a:lnTo>
                  <a:pt x="5710313" y="875804"/>
                </a:lnTo>
                <a:lnTo>
                  <a:pt x="5722671" y="832078"/>
                </a:lnTo>
                <a:lnTo>
                  <a:pt x="5730811" y="790829"/>
                </a:lnTo>
                <a:lnTo>
                  <a:pt x="5735586" y="752830"/>
                </a:lnTo>
                <a:lnTo>
                  <a:pt x="5738380" y="691337"/>
                </a:lnTo>
                <a:lnTo>
                  <a:pt x="5738380" y="688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14"/>
          <p:cNvSpPr/>
          <p:nvPr/>
        </p:nvSpPr>
        <p:spPr>
          <a:xfrm>
            <a:off x="10230013" y="2939215"/>
            <a:ext cx="611717" cy="203623"/>
          </a:xfrm>
          <a:custGeom>
            <a:avLst/>
            <a:gdLst/>
            <a:ahLst/>
            <a:cxnLst/>
            <a:rect l="l" t="t" r="r" b="b"/>
            <a:pathLst>
              <a:path w="917575" h="305435">
                <a:moveTo>
                  <a:pt x="458491" y="305316"/>
                </a:moveTo>
                <a:lnTo>
                  <a:pt x="413551" y="304581"/>
                </a:lnTo>
                <a:lnTo>
                  <a:pt x="369044" y="302382"/>
                </a:lnTo>
                <a:lnTo>
                  <a:pt x="325398" y="298742"/>
                </a:lnTo>
                <a:lnTo>
                  <a:pt x="283034" y="293695"/>
                </a:lnTo>
                <a:lnTo>
                  <a:pt x="242360" y="287290"/>
                </a:lnTo>
                <a:lnTo>
                  <a:pt x="203767" y="279588"/>
                </a:lnTo>
                <a:lnTo>
                  <a:pt x="159014" y="268251"/>
                </a:lnTo>
                <a:lnTo>
                  <a:pt x="118771" y="255177"/>
                </a:lnTo>
                <a:lnTo>
                  <a:pt x="77269" y="237470"/>
                </a:lnTo>
                <a:lnTo>
                  <a:pt x="40646" y="215696"/>
                </a:lnTo>
                <a:lnTo>
                  <a:pt x="11739" y="187343"/>
                </a:lnTo>
                <a:lnTo>
                  <a:pt x="0" y="157657"/>
                </a:lnTo>
                <a:lnTo>
                  <a:pt x="0" y="147658"/>
                </a:lnTo>
                <a:lnTo>
                  <a:pt x="24101" y="103559"/>
                </a:lnTo>
                <a:lnTo>
                  <a:pt x="59565" y="77411"/>
                </a:lnTo>
                <a:lnTo>
                  <a:pt x="97039" y="58738"/>
                </a:lnTo>
                <a:lnTo>
                  <a:pt x="134288" y="44712"/>
                </a:lnTo>
                <a:lnTo>
                  <a:pt x="176415" y="32309"/>
                </a:lnTo>
                <a:lnTo>
                  <a:pt x="222779" y="21718"/>
                </a:lnTo>
                <a:lnTo>
                  <a:pt x="262460" y="14656"/>
                </a:lnTo>
                <a:lnTo>
                  <a:pt x="304030" y="8923"/>
                </a:lnTo>
                <a:lnTo>
                  <a:pt x="347086" y="4574"/>
                </a:lnTo>
                <a:lnTo>
                  <a:pt x="391216" y="1652"/>
                </a:lnTo>
                <a:lnTo>
                  <a:pt x="435994" y="183"/>
                </a:lnTo>
                <a:lnTo>
                  <a:pt x="458491" y="0"/>
                </a:lnTo>
                <a:lnTo>
                  <a:pt x="469746" y="45"/>
                </a:lnTo>
                <a:lnTo>
                  <a:pt x="514619" y="1148"/>
                </a:lnTo>
                <a:lnTo>
                  <a:pt x="558950" y="3709"/>
                </a:lnTo>
                <a:lnTo>
                  <a:pt x="602314" y="7705"/>
                </a:lnTo>
                <a:lnTo>
                  <a:pt x="644294" y="13096"/>
                </a:lnTo>
                <a:lnTo>
                  <a:pt x="684484" y="19832"/>
                </a:lnTo>
                <a:lnTo>
                  <a:pt x="722497" y="27847"/>
                </a:lnTo>
                <a:lnTo>
                  <a:pt x="766395" y="39545"/>
                </a:lnTo>
                <a:lnTo>
                  <a:pt x="805663" y="52944"/>
                </a:lnTo>
                <a:lnTo>
                  <a:pt x="845851" y="70987"/>
                </a:lnTo>
                <a:lnTo>
                  <a:pt x="887828" y="98857"/>
                </a:lnTo>
                <a:lnTo>
                  <a:pt x="913303" y="132719"/>
                </a:lnTo>
                <a:lnTo>
                  <a:pt x="916982" y="147658"/>
                </a:lnTo>
                <a:lnTo>
                  <a:pt x="916982" y="152658"/>
                </a:lnTo>
                <a:lnTo>
                  <a:pt x="916982" y="157657"/>
                </a:lnTo>
                <a:lnTo>
                  <a:pt x="892881" y="201756"/>
                </a:lnTo>
                <a:lnTo>
                  <a:pt x="857417" y="227903"/>
                </a:lnTo>
                <a:lnTo>
                  <a:pt x="819943" y="246577"/>
                </a:lnTo>
                <a:lnTo>
                  <a:pt x="782693" y="260603"/>
                </a:lnTo>
                <a:lnTo>
                  <a:pt x="740567" y="273006"/>
                </a:lnTo>
                <a:lnTo>
                  <a:pt x="694203" y="283597"/>
                </a:lnTo>
                <a:lnTo>
                  <a:pt x="654521" y="290659"/>
                </a:lnTo>
                <a:lnTo>
                  <a:pt x="612952" y="296392"/>
                </a:lnTo>
                <a:lnTo>
                  <a:pt x="569895" y="300741"/>
                </a:lnTo>
                <a:lnTo>
                  <a:pt x="525766" y="303664"/>
                </a:lnTo>
                <a:lnTo>
                  <a:pt x="480988" y="305132"/>
                </a:lnTo>
                <a:lnTo>
                  <a:pt x="469746" y="305270"/>
                </a:lnTo>
                <a:lnTo>
                  <a:pt x="458491" y="3053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15"/>
          <p:cNvSpPr/>
          <p:nvPr/>
        </p:nvSpPr>
        <p:spPr>
          <a:xfrm>
            <a:off x="10254938" y="2255737"/>
            <a:ext cx="561763" cy="785707"/>
          </a:xfrm>
          <a:custGeom>
            <a:avLst/>
            <a:gdLst/>
            <a:ahLst/>
            <a:cxnLst/>
            <a:rect l="l" t="t" r="r" b="b"/>
            <a:pathLst>
              <a:path w="842644" h="1178560">
                <a:moveTo>
                  <a:pt x="421103" y="1178197"/>
                </a:moveTo>
                <a:lnTo>
                  <a:pt x="70736" y="653708"/>
                </a:lnTo>
                <a:lnTo>
                  <a:pt x="45658" y="610944"/>
                </a:lnTo>
                <a:lnTo>
                  <a:pt x="26093" y="566347"/>
                </a:lnTo>
                <a:lnTo>
                  <a:pt x="11992" y="520387"/>
                </a:lnTo>
                <a:lnTo>
                  <a:pt x="3310" y="473535"/>
                </a:lnTo>
                <a:lnTo>
                  <a:pt x="0" y="426262"/>
                </a:lnTo>
                <a:lnTo>
                  <a:pt x="2014" y="379040"/>
                </a:lnTo>
                <a:lnTo>
                  <a:pt x="9307" y="332339"/>
                </a:lnTo>
                <a:lnTo>
                  <a:pt x="21832" y="286631"/>
                </a:lnTo>
                <a:lnTo>
                  <a:pt x="39542" y="242386"/>
                </a:lnTo>
                <a:lnTo>
                  <a:pt x="62391" y="200075"/>
                </a:lnTo>
                <a:lnTo>
                  <a:pt x="90331" y="160170"/>
                </a:lnTo>
                <a:lnTo>
                  <a:pt x="123316" y="123142"/>
                </a:lnTo>
                <a:lnTo>
                  <a:pt x="160048" y="90472"/>
                </a:lnTo>
                <a:lnTo>
                  <a:pt x="199461" y="62827"/>
                </a:lnTo>
                <a:lnTo>
                  <a:pt x="241108" y="40209"/>
                </a:lnTo>
                <a:lnTo>
                  <a:pt x="284543" y="22618"/>
                </a:lnTo>
                <a:lnTo>
                  <a:pt x="329318" y="10052"/>
                </a:lnTo>
                <a:lnTo>
                  <a:pt x="374987" y="2513"/>
                </a:lnTo>
                <a:lnTo>
                  <a:pt x="421103" y="0"/>
                </a:lnTo>
                <a:lnTo>
                  <a:pt x="467220" y="2513"/>
                </a:lnTo>
                <a:lnTo>
                  <a:pt x="512889" y="10052"/>
                </a:lnTo>
                <a:lnTo>
                  <a:pt x="557664" y="22618"/>
                </a:lnTo>
                <a:lnTo>
                  <a:pt x="601099" y="40209"/>
                </a:lnTo>
                <a:lnTo>
                  <a:pt x="642747" y="62827"/>
                </a:lnTo>
                <a:lnTo>
                  <a:pt x="682160" y="90472"/>
                </a:lnTo>
                <a:lnTo>
                  <a:pt x="718893" y="123142"/>
                </a:lnTo>
                <a:lnTo>
                  <a:pt x="751877" y="160170"/>
                </a:lnTo>
                <a:lnTo>
                  <a:pt x="777292" y="196469"/>
                </a:lnTo>
                <a:lnTo>
                  <a:pt x="421103" y="196469"/>
                </a:lnTo>
                <a:lnTo>
                  <a:pt x="371197" y="202208"/>
                </a:lnTo>
                <a:lnTo>
                  <a:pt x="325385" y="218555"/>
                </a:lnTo>
                <a:lnTo>
                  <a:pt x="284972" y="244206"/>
                </a:lnTo>
                <a:lnTo>
                  <a:pt x="251265" y="277857"/>
                </a:lnTo>
                <a:lnTo>
                  <a:pt x="225571" y="318203"/>
                </a:lnTo>
                <a:lnTo>
                  <a:pt x="209196" y="363939"/>
                </a:lnTo>
                <a:lnTo>
                  <a:pt x="203448" y="413763"/>
                </a:lnTo>
                <a:lnTo>
                  <a:pt x="209196" y="463585"/>
                </a:lnTo>
                <a:lnTo>
                  <a:pt x="225571" y="509322"/>
                </a:lnTo>
                <a:lnTo>
                  <a:pt x="251265" y="549667"/>
                </a:lnTo>
                <a:lnTo>
                  <a:pt x="284972" y="583318"/>
                </a:lnTo>
                <a:lnTo>
                  <a:pt x="325385" y="608969"/>
                </a:lnTo>
                <a:lnTo>
                  <a:pt x="371197" y="625316"/>
                </a:lnTo>
                <a:lnTo>
                  <a:pt x="421103" y="631055"/>
                </a:lnTo>
                <a:lnTo>
                  <a:pt x="784754" y="631055"/>
                </a:lnTo>
                <a:lnTo>
                  <a:pt x="771470" y="653708"/>
                </a:lnTo>
                <a:lnTo>
                  <a:pt x="421103" y="1178197"/>
                </a:lnTo>
                <a:close/>
              </a:path>
              <a:path w="842644" h="1178560">
                <a:moveTo>
                  <a:pt x="784754" y="631055"/>
                </a:moveTo>
                <a:lnTo>
                  <a:pt x="421103" y="631055"/>
                </a:lnTo>
                <a:lnTo>
                  <a:pt x="471009" y="625316"/>
                </a:lnTo>
                <a:lnTo>
                  <a:pt x="516822" y="608969"/>
                </a:lnTo>
                <a:lnTo>
                  <a:pt x="557235" y="583318"/>
                </a:lnTo>
                <a:lnTo>
                  <a:pt x="590942" y="549667"/>
                </a:lnTo>
                <a:lnTo>
                  <a:pt x="616636" y="509322"/>
                </a:lnTo>
                <a:lnTo>
                  <a:pt x="633010" y="463585"/>
                </a:lnTo>
                <a:lnTo>
                  <a:pt x="638759" y="413763"/>
                </a:lnTo>
                <a:lnTo>
                  <a:pt x="633010" y="363939"/>
                </a:lnTo>
                <a:lnTo>
                  <a:pt x="616636" y="318203"/>
                </a:lnTo>
                <a:lnTo>
                  <a:pt x="590942" y="277857"/>
                </a:lnTo>
                <a:lnTo>
                  <a:pt x="557235" y="244206"/>
                </a:lnTo>
                <a:lnTo>
                  <a:pt x="516822" y="218555"/>
                </a:lnTo>
                <a:lnTo>
                  <a:pt x="471009" y="202208"/>
                </a:lnTo>
                <a:lnTo>
                  <a:pt x="421103" y="196469"/>
                </a:lnTo>
                <a:lnTo>
                  <a:pt x="777292" y="196469"/>
                </a:lnTo>
                <a:lnTo>
                  <a:pt x="802665" y="242386"/>
                </a:lnTo>
                <a:lnTo>
                  <a:pt x="820374" y="286631"/>
                </a:lnTo>
                <a:lnTo>
                  <a:pt x="832899" y="332339"/>
                </a:lnTo>
                <a:lnTo>
                  <a:pt x="840192" y="379040"/>
                </a:lnTo>
                <a:lnTo>
                  <a:pt x="842207" y="426262"/>
                </a:lnTo>
                <a:lnTo>
                  <a:pt x="838897" y="473535"/>
                </a:lnTo>
                <a:lnTo>
                  <a:pt x="830214" y="520387"/>
                </a:lnTo>
                <a:lnTo>
                  <a:pt x="816114" y="566347"/>
                </a:lnTo>
                <a:lnTo>
                  <a:pt x="796548" y="610944"/>
                </a:lnTo>
                <a:lnTo>
                  <a:pt x="784754" y="631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17"/>
          <p:cNvSpPr txBox="1"/>
          <p:nvPr/>
        </p:nvSpPr>
        <p:spPr>
          <a:xfrm>
            <a:off x="3448843" y="3518608"/>
            <a:ext cx="2545007" cy="13293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23284" algn="ctr">
              <a:spcBef>
                <a:spcPts val="67"/>
              </a:spcBef>
            </a:pPr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5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7" dirty="0">
                <a:solidFill>
                  <a:srgbClr val="FDFAFA"/>
                </a:solidFill>
                <a:latin typeface="Trebuchet MS"/>
                <a:cs typeface="Trebuchet MS"/>
              </a:rPr>
              <a:t>AMACI</a:t>
            </a:r>
            <a:endParaRPr sz="1333" dirty="0">
              <a:latin typeface="Trebuchet MS"/>
              <a:cs typeface="Trebuchet MS"/>
            </a:endParaRPr>
          </a:p>
          <a:p>
            <a:pPr algn="ctr">
              <a:spcBef>
                <a:spcPts val="1530"/>
              </a:spcBef>
            </a:pPr>
            <a:r>
              <a:rPr lang="tr-TR" sz="1200" spc="8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2024 Mart Ayında Yapılacak Yerel Belediye Seçimleri için Antalya Seçmeninin tercihlerini ölçüp Kamuoyu</a:t>
            </a:r>
            <a:br>
              <a:rPr lang="tr-TR" sz="1200" spc="8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</a:br>
            <a:r>
              <a:rPr lang="tr-TR" sz="1200" spc="8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ile paylaşmak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30" name="object 18"/>
          <p:cNvSpPr txBox="1"/>
          <p:nvPr/>
        </p:nvSpPr>
        <p:spPr>
          <a:xfrm>
            <a:off x="6767427" y="3486217"/>
            <a:ext cx="1724660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4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FDFAFA"/>
                </a:solidFill>
                <a:latin typeface="Trebuchet MS"/>
                <a:cs typeface="Trebuchet MS"/>
              </a:rPr>
              <a:t>TARİHİ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9554068" y="3486217"/>
            <a:ext cx="1901613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333" spc="-3" dirty="0">
                <a:solidFill>
                  <a:srgbClr val="FDFAFA"/>
                </a:solidFill>
                <a:latin typeface="Trebuchet MS"/>
                <a:cs typeface="Trebuchet MS"/>
              </a:rPr>
              <a:t>A</a:t>
            </a:r>
            <a:r>
              <a:rPr sz="1333" spc="43" dirty="0">
                <a:solidFill>
                  <a:srgbClr val="FDFAFA"/>
                </a:solidFill>
                <a:latin typeface="Trebuchet MS"/>
                <a:cs typeface="Trebuchet MS"/>
              </a:rPr>
              <a:t>R</a:t>
            </a:r>
            <a:r>
              <a:rPr sz="1333" spc="-3" dirty="0">
                <a:solidFill>
                  <a:srgbClr val="FDFAFA"/>
                </a:solidFill>
                <a:latin typeface="Trebuchet MS"/>
                <a:cs typeface="Trebuchet MS"/>
              </a:rPr>
              <a:t>A</a:t>
            </a:r>
            <a:r>
              <a:rPr sz="1333" spc="117" dirty="0">
                <a:solidFill>
                  <a:srgbClr val="FDFAFA"/>
                </a:solidFill>
                <a:latin typeface="Trebuchet MS"/>
                <a:cs typeface="Trebuchet MS"/>
              </a:rPr>
              <a:t>Ş</a:t>
            </a:r>
            <a:r>
              <a:rPr sz="1333" spc="-97" dirty="0">
                <a:solidFill>
                  <a:srgbClr val="FDFAFA"/>
                </a:solidFill>
                <a:latin typeface="Trebuchet MS"/>
                <a:cs typeface="Trebuchet MS"/>
              </a:rPr>
              <a:t>T</a:t>
            </a:r>
            <a:r>
              <a:rPr sz="1333" spc="87" dirty="0">
                <a:solidFill>
                  <a:srgbClr val="FDFAFA"/>
                </a:solidFill>
                <a:latin typeface="Trebuchet MS"/>
                <a:cs typeface="Trebuchet MS"/>
              </a:rPr>
              <a:t>I</a:t>
            </a:r>
            <a:r>
              <a:rPr sz="1333" spc="43" dirty="0">
                <a:solidFill>
                  <a:srgbClr val="FDFAFA"/>
                </a:solidFill>
                <a:latin typeface="Trebuchet MS"/>
                <a:cs typeface="Trebuchet MS"/>
              </a:rPr>
              <a:t>R</a:t>
            </a:r>
            <a:r>
              <a:rPr sz="1333" spc="63" dirty="0">
                <a:solidFill>
                  <a:srgbClr val="FDFAFA"/>
                </a:solidFill>
                <a:latin typeface="Trebuchet MS"/>
                <a:cs typeface="Trebuchet MS"/>
              </a:rPr>
              <a:t>M</a:t>
            </a:r>
            <a:r>
              <a:rPr sz="1333" spc="-3" dirty="0">
                <a:solidFill>
                  <a:srgbClr val="FDFAFA"/>
                </a:solidFill>
                <a:latin typeface="Trebuchet MS"/>
                <a:cs typeface="Trebuchet MS"/>
              </a:rPr>
              <a:t>A</a:t>
            </a:r>
            <a:r>
              <a:rPr sz="1333" spc="-213" dirty="0">
                <a:solidFill>
                  <a:srgbClr val="FDFAFA"/>
                </a:solidFill>
                <a:latin typeface="Trebuchet MS"/>
                <a:cs typeface="Trebuchet MS"/>
              </a:rPr>
              <a:t>’</a:t>
            </a:r>
            <a:r>
              <a:rPr sz="1333" spc="-273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20" dirty="0">
                <a:solidFill>
                  <a:srgbClr val="FDFAFA"/>
                </a:solidFill>
                <a:latin typeface="Trebuchet MS"/>
                <a:cs typeface="Trebuchet MS"/>
              </a:rPr>
              <a:t>N</a:t>
            </a:r>
            <a:r>
              <a:rPr sz="1333" spc="87" dirty="0">
                <a:solidFill>
                  <a:srgbClr val="FDFAFA"/>
                </a:solidFill>
                <a:latin typeface="Trebuchet MS"/>
                <a:cs typeface="Trebuchet MS"/>
              </a:rPr>
              <a:t>I</a:t>
            </a:r>
            <a:r>
              <a:rPr sz="1333" spc="-150" dirty="0">
                <a:solidFill>
                  <a:srgbClr val="FDFAFA"/>
                </a:solidFill>
                <a:latin typeface="Trebuchet MS"/>
                <a:cs typeface="Trebuchet MS"/>
              </a:rPr>
              <a:t>N</a:t>
            </a:r>
            <a:r>
              <a:rPr sz="1333" spc="163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73" dirty="0">
                <a:solidFill>
                  <a:srgbClr val="FDFAFA"/>
                </a:solidFill>
                <a:latin typeface="Trebuchet MS"/>
                <a:cs typeface="Trebuchet MS"/>
              </a:rPr>
              <a:t>B</a:t>
            </a:r>
            <a:r>
              <a:rPr sz="1333" spc="-50" dirty="0">
                <a:solidFill>
                  <a:srgbClr val="FDFAFA"/>
                </a:solidFill>
                <a:latin typeface="Trebuchet MS"/>
                <a:cs typeface="Trebuchet MS"/>
              </a:rPr>
              <a:t>Ö</a:t>
            </a:r>
            <a:r>
              <a:rPr sz="1333" spc="-17" dirty="0">
                <a:solidFill>
                  <a:srgbClr val="FDFAFA"/>
                </a:solidFill>
                <a:latin typeface="Trebuchet MS"/>
                <a:cs typeface="Trebuchet MS"/>
              </a:rPr>
              <a:t>L</a:t>
            </a:r>
            <a:r>
              <a:rPr sz="1333" spc="-60" dirty="0">
                <a:solidFill>
                  <a:srgbClr val="FDFAFA"/>
                </a:solidFill>
                <a:latin typeface="Trebuchet MS"/>
                <a:cs typeface="Trebuchet MS"/>
              </a:rPr>
              <a:t>G</a:t>
            </a:r>
            <a:r>
              <a:rPr sz="1333" spc="-43" dirty="0">
                <a:solidFill>
                  <a:srgbClr val="FDFAFA"/>
                </a:solidFill>
                <a:latin typeface="Trebuchet MS"/>
                <a:cs typeface="Trebuchet MS"/>
              </a:rPr>
              <a:t>E</a:t>
            </a:r>
            <a:r>
              <a:rPr sz="1333" spc="117" dirty="0">
                <a:solidFill>
                  <a:srgbClr val="FDFAFA"/>
                </a:solidFill>
                <a:latin typeface="Trebuchet MS"/>
                <a:cs typeface="Trebuchet MS"/>
              </a:rPr>
              <a:t>S</a:t>
            </a:r>
            <a:r>
              <a:rPr sz="1333" spc="-43" dirty="0">
                <a:solidFill>
                  <a:srgbClr val="FDFAFA"/>
                </a:solidFill>
                <a:latin typeface="Trebuchet MS"/>
                <a:cs typeface="Trebuchet MS"/>
              </a:rPr>
              <a:t>İ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32" name="object 20"/>
          <p:cNvSpPr txBox="1"/>
          <p:nvPr/>
        </p:nvSpPr>
        <p:spPr>
          <a:xfrm>
            <a:off x="308164" y="2842693"/>
            <a:ext cx="2742353" cy="235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33" dirty="0">
              <a:latin typeface="Times New Roman"/>
              <a:cs typeface="Times New Roman"/>
            </a:endParaRPr>
          </a:p>
          <a:p>
            <a:pPr>
              <a:spcBef>
                <a:spcPts val="33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612171"/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47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10" dirty="0">
                <a:solidFill>
                  <a:srgbClr val="FDFAFA"/>
                </a:solidFill>
                <a:latin typeface="Trebuchet MS"/>
                <a:cs typeface="Trebuchet MS"/>
              </a:rPr>
              <a:t>ADI</a:t>
            </a:r>
            <a:endParaRPr sz="1333" dirty="0">
              <a:latin typeface="Trebuchet MS"/>
              <a:cs typeface="Trebuchet MS"/>
            </a:endParaRPr>
          </a:p>
          <a:p>
            <a:pPr marL="477121" marR="472040" algn="ctr">
              <a:lnSpc>
                <a:spcPct val="114599"/>
              </a:lnSpc>
              <a:spcBef>
                <a:spcPts val="1457"/>
              </a:spcBef>
            </a:pPr>
            <a:r>
              <a:rPr lang="tr-TR" sz="1200" spc="14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Antalya Yerel Seçim Araştırması</a:t>
            </a:r>
            <a:br>
              <a:rPr lang="tr-TR" sz="1200" spc="14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</a:br>
            <a:r>
              <a:rPr lang="tr-TR" sz="1200" spc="143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«Mart 2024 Yerel Seçimlerine Doğru Son Siyasi Durum – ANTALYA» 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82296" y="616123"/>
            <a:ext cx="12192000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tr-TR" sz="4000" b="1" dirty="0" smtClean="0">
                <a:solidFill>
                  <a:srgbClr val="002060"/>
                </a:solidFill>
                <a:latin typeface="Montserrat Classic Bold"/>
              </a:rPr>
              <a:t>ARAŞTIRMANIN KİMLİĞİ</a:t>
            </a:r>
            <a:endParaRPr lang="en-US" sz="4000" b="1" dirty="0">
              <a:solidFill>
                <a:srgbClr val="002060"/>
              </a:solidFill>
              <a:latin typeface="Montserrat Classic Bold"/>
            </a:endParaRPr>
          </a:p>
        </p:txBody>
      </p:sp>
      <p:sp>
        <p:nvSpPr>
          <p:cNvPr id="41" name="object 22"/>
          <p:cNvSpPr txBox="1"/>
          <p:nvPr/>
        </p:nvSpPr>
        <p:spPr>
          <a:xfrm>
            <a:off x="6469189" y="3980882"/>
            <a:ext cx="2321136" cy="866477"/>
          </a:xfrm>
          <a:prstGeom prst="rect">
            <a:avLst/>
          </a:prstGeom>
        </p:spPr>
        <p:txBody>
          <a:bodyPr vert="horz" wrap="square" lIns="0" tIns="35137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77"/>
              </a:spcBef>
            </a:pPr>
            <a:r>
              <a:rPr lang="tr-TR" sz="1200" spc="9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Saha çalışması 11-17 Aralık 2023 tarihleri arasında yapılmıştır.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33" name="object 17"/>
          <p:cNvSpPr txBox="1"/>
          <p:nvPr/>
        </p:nvSpPr>
        <p:spPr>
          <a:xfrm>
            <a:off x="9229994" y="4011431"/>
            <a:ext cx="2611650" cy="6584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87546" marR="3387" indent="-187969" algn="ctr">
              <a:lnSpc>
                <a:spcPct val="114599"/>
              </a:lnSpc>
              <a:spcBef>
                <a:spcPts val="67"/>
              </a:spcBef>
            </a:pPr>
            <a:r>
              <a:rPr lang="tr-TR" sz="1200" spc="70" dirty="0">
                <a:solidFill>
                  <a:srgbClr val="FFFAFA"/>
                </a:solidFill>
                <a:latin typeface="Lucida Sans Unicode"/>
                <a:cs typeface="Lucida Sans Unicode"/>
              </a:rPr>
              <a:t>Araştırma </a:t>
            </a:r>
            <a:r>
              <a:rPr lang="tr-TR" sz="1200" spc="7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ANTALYA ilinin 19 ilçesini</a:t>
            </a:r>
          </a:p>
          <a:p>
            <a:pPr marL="187546" marR="3387" indent="-187969" algn="ctr">
              <a:lnSpc>
                <a:spcPct val="114599"/>
              </a:lnSpc>
              <a:spcBef>
                <a:spcPts val="67"/>
              </a:spcBef>
            </a:pPr>
            <a:r>
              <a:rPr lang="tr-TR" sz="1200" spc="7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Kapsamaktadır.</a:t>
            </a:r>
          </a:p>
        </p:txBody>
      </p:sp>
      <p:grpSp>
        <p:nvGrpSpPr>
          <p:cNvPr id="28" name="Grup 27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4" name="Dikdörtgen 33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7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2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39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82296" y="616123"/>
            <a:ext cx="12192000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tr-TR" sz="4000" b="1" dirty="0" smtClean="0">
                <a:solidFill>
                  <a:srgbClr val="002060"/>
                </a:solidFill>
                <a:latin typeface="Montserrat Classic Bold"/>
              </a:rPr>
              <a:t>ARAŞTIRMANIN KİMLİĞİ</a:t>
            </a:r>
            <a:endParaRPr lang="en-US" sz="4000" b="1" dirty="0">
              <a:solidFill>
                <a:srgbClr val="002060"/>
              </a:solidFill>
              <a:latin typeface="Montserrat Classic Bold"/>
            </a:endParaRPr>
          </a:p>
        </p:txBody>
      </p:sp>
      <p:grpSp>
        <p:nvGrpSpPr>
          <p:cNvPr id="26" name="Grup 25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2" name="Dikdörtgen 31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4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3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pSp>
        <p:nvGrpSpPr>
          <p:cNvPr id="27" name="object 2"/>
          <p:cNvGrpSpPr/>
          <p:nvPr/>
        </p:nvGrpSpPr>
        <p:grpSpPr>
          <a:xfrm>
            <a:off x="298152" y="2084985"/>
            <a:ext cx="11595696" cy="3737166"/>
            <a:chOff x="447402" y="3183914"/>
            <a:chExt cx="17393544" cy="5605748"/>
          </a:xfrm>
        </p:grpSpPr>
        <p:pic>
          <p:nvPicPr>
            <p:cNvPr id="2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0698" y="8351513"/>
              <a:ext cx="4124325" cy="438149"/>
            </a:xfrm>
            <a:prstGeom prst="rect">
              <a:avLst/>
            </a:prstGeom>
          </p:spPr>
        </p:pic>
        <p:sp>
          <p:nvSpPr>
            <p:cNvPr id="29" name="object 5"/>
            <p:cNvSpPr/>
            <p:nvPr/>
          </p:nvSpPr>
          <p:spPr>
            <a:xfrm>
              <a:off x="4885537" y="3239464"/>
              <a:ext cx="4113529" cy="5112385"/>
            </a:xfrm>
            <a:custGeom>
              <a:avLst/>
              <a:gdLst/>
              <a:ahLst/>
              <a:cxnLst/>
              <a:rect l="l" t="t" r="r" b="b"/>
              <a:pathLst>
                <a:path w="4113529" h="5112384">
                  <a:moveTo>
                    <a:pt x="4113174" y="1024585"/>
                  </a:moveTo>
                  <a:lnTo>
                    <a:pt x="3081159" y="1024585"/>
                  </a:lnTo>
                  <a:lnTo>
                    <a:pt x="3080054" y="976350"/>
                  </a:lnTo>
                  <a:lnTo>
                    <a:pt x="3076740" y="928687"/>
                  </a:lnTo>
                  <a:lnTo>
                    <a:pt x="3071279" y="881659"/>
                  </a:lnTo>
                  <a:lnTo>
                    <a:pt x="3063722" y="835291"/>
                  </a:lnTo>
                  <a:lnTo>
                    <a:pt x="3054108" y="789647"/>
                  </a:lnTo>
                  <a:lnTo>
                    <a:pt x="3042501" y="744778"/>
                  </a:lnTo>
                  <a:lnTo>
                    <a:pt x="3028937" y="700735"/>
                  </a:lnTo>
                  <a:lnTo>
                    <a:pt x="3013468" y="657555"/>
                  </a:lnTo>
                  <a:lnTo>
                    <a:pt x="2996158" y="615289"/>
                  </a:lnTo>
                  <a:lnTo>
                    <a:pt x="2977032" y="573989"/>
                  </a:lnTo>
                  <a:lnTo>
                    <a:pt x="2956153" y="533717"/>
                  </a:lnTo>
                  <a:lnTo>
                    <a:pt x="2933573" y="494499"/>
                  </a:lnTo>
                  <a:lnTo>
                    <a:pt x="2909328" y="456412"/>
                  </a:lnTo>
                  <a:lnTo>
                    <a:pt x="2883484" y="419468"/>
                  </a:lnTo>
                  <a:lnTo>
                    <a:pt x="2856077" y="383755"/>
                  </a:lnTo>
                  <a:lnTo>
                    <a:pt x="2827172" y="349300"/>
                  </a:lnTo>
                  <a:lnTo>
                    <a:pt x="2796794" y="316153"/>
                  </a:lnTo>
                  <a:lnTo>
                    <a:pt x="2765018" y="284365"/>
                  </a:lnTo>
                  <a:lnTo>
                    <a:pt x="2731871" y="254000"/>
                  </a:lnTo>
                  <a:lnTo>
                    <a:pt x="2697416" y="225082"/>
                  </a:lnTo>
                  <a:lnTo>
                    <a:pt x="2661691" y="197675"/>
                  </a:lnTo>
                  <a:lnTo>
                    <a:pt x="2624759" y="171831"/>
                  </a:lnTo>
                  <a:lnTo>
                    <a:pt x="2586659" y="147599"/>
                  </a:lnTo>
                  <a:lnTo>
                    <a:pt x="2547455" y="125018"/>
                  </a:lnTo>
                  <a:lnTo>
                    <a:pt x="2507170" y="104140"/>
                  </a:lnTo>
                  <a:lnTo>
                    <a:pt x="2465882" y="85013"/>
                  </a:lnTo>
                  <a:lnTo>
                    <a:pt x="2423617" y="67691"/>
                  </a:lnTo>
                  <a:lnTo>
                    <a:pt x="2380437" y="52235"/>
                  </a:lnTo>
                  <a:lnTo>
                    <a:pt x="2336381" y="38671"/>
                  </a:lnTo>
                  <a:lnTo>
                    <a:pt x="2291511" y="27051"/>
                  </a:lnTo>
                  <a:lnTo>
                    <a:pt x="2245868" y="17449"/>
                  </a:lnTo>
                  <a:lnTo>
                    <a:pt x="2199513" y="9880"/>
                  </a:lnTo>
                  <a:lnTo>
                    <a:pt x="2152472" y="4419"/>
                  </a:lnTo>
                  <a:lnTo>
                    <a:pt x="2104821" y="1117"/>
                  </a:lnTo>
                  <a:lnTo>
                    <a:pt x="2056574" y="0"/>
                  </a:lnTo>
                  <a:lnTo>
                    <a:pt x="2008352" y="1117"/>
                  </a:lnTo>
                  <a:lnTo>
                    <a:pt x="1960702" y="4419"/>
                  </a:lnTo>
                  <a:lnTo>
                    <a:pt x="1913661" y="9880"/>
                  </a:lnTo>
                  <a:lnTo>
                    <a:pt x="1867306" y="17449"/>
                  </a:lnTo>
                  <a:lnTo>
                    <a:pt x="1821662" y="27051"/>
                  </a:lnTo>
                  <a:lnTo>
                    <a:pt x="1776793" y="38671"/>
                  </a:lnTo>
                  <a:lnTo>
                    <a:pt x="1732737" y="52235"/>
                  </a:lnTo>
                  <a:lnTo>
                    <a:pt x="1689557" y="67691"/>
                  </a:lnTo>
                  <a:lnTo>
                    <a:pt x="1647291" y="85013"/>
                  </a:lnTo>
                  <a:lnTo>
                    <a:pt x="1606003" y="104140"/>
                  </a:lnTo>
                  <a:lnTo>
                    <a:pt x="1565719" y="125018"/>
                  </a:lnTo>
                  <a:lnTo>
                    <a:pt x="1526514" y="147599"/>
                  </a:lnTo>
                  <a:lnTo>
                    <a:pt x="1488414" y="171831"/>
                  </a:lnTo>
                  <a:lnTo>
                    <a:pt x="1451483" y="197675"/>
                  </a:lnTo>
                  <a:lnTo>
                    <a:pt x="1415757" y="225082"/>
                  </a:lnTo>
                  <a:lnTo>
                    <a:pt x="1381302" y="254000"/>
                  </a:lnTo>
                  <a:lnTo>
                    <a:pt x="1348155" y="284365"/>
                  </a:lnTo>
                  <a:lnTo>
                    <a:pt x="1316380" y="316153"/>
                  </a:lnTo>
                  <a:lnTo>
                    <a:pt x="1286002" y="349300"/>
                  </a:lnTo>
                  <a:lnTo>
                    <a:pt x="1257096" y="383755"/>
                  </a:lnTo>
                  <a:lnTo>
                    <a:pt x="1229690" y="419468"/>
                  </a:lnTo>
                  <a:lnTo>
                    <a:pt x="1203845" y="456412"/>
                  </a:lnTo>
                  <a:lnTo>
                    <a:pt x="1179601" y="494499"/>
                  </a:lnTo>
                  <a:lnTo>
                    <a:pt x="1157020" y="533717"/>
                  </a:lnTo>
                  <a:lnTo>
                    <a:pt x="1136142" y="573989"/>
                  </a:lnTo>
                  <a:lnTo>
                    <a:pt x="1117015" y="615289"/>
                  </a:lnTo>
                  <a:lnTo>
                    <a:pt x="1099705" y="657555"/>
                  </a:lnTo>
                  <a:lnTo>
                    <a:pt x="1084237" y="700735"/>
                  </a:lnTo>
                  <a:lnTo>
                    <a:pt x="1070673" y="744778"/>
                  </a:lnTo>
                  <a:lnTo>
                    <a:pt x="1059065" y="789647"/>
                  </a:lnTo>
                  <a:lnTo>
                    <a:pt x="1049451" y="835291"/>
                  </a:lnTo>
                  <a:lnTo>
                    <a:pt x="1041895" y="881659"/>
                  </a:lnTo>
                  <a:lnTo>
                    <a:pt x="1036434" y="928687"/>
                  </a:lnTo>
                  <a:lnTo>
                    <a:pt x="1033119" y="976350"/>
                  </a:lnTo>
                  <a:lnTo>
                    <a:pt x="1032002" y="1024585"/>
                  </a:lnTo>
                  <a:lnTo>
                    <a:pt x="0" y="1024585"/>
                  </a:lnTo>
                  <a:lnTo>
                    <a:pt x="0" y="5112055"/>
                  </a:lnTo>
                  <a:lnTo>
                    <a:pt x="4113174" y="5112055"/>
                  </a:lnTo>
                  <a:lnTo>
                    <a:pt x="4113174" y="1024585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3996" y="8351513"/>
              <a:ext cx="4124324" cy="438149"/>
            </a:xfrm>
            <a:prstGeom prst="rect">
              <a:avLst/>
            </a:prstGeom>
          </p:spPr>
        </p:pic>
        <p:sp>
          <p:nvSpPr>
            <p:cNvPr id="31" name="object 7"/>
            <p:cNvSpPr/>
            <p:nvPr/>
          </p:nvSpPr>
          <p:spPr>
            <a:xfrm>
              <a:off x="9308833" y="3239464"/>
              <a:ext cx="4113529" cy="5112385"/>
            </a:xfrm>
            <a:custGeom>
              <a:avLst/>
              <a:gdLst/>
              <a:ahLst/>
              <a:cxnLst/>
              <a:rect l="l" t="t" r="r" b="b"/>
              <a:pathLst>
                <a:path w="4113530" h="5112384">
                  <a:moveTo>
                    <a:pt x="4113174" y="1024585"/>
                  </a:moveTo>
                  <a:lnTo>
                    <a:pt x="3073743" y="1024585"/>
                  </a:lnTo>
                  <a:lnTo>
                    <a:pt x="3072638" y="976350"/>
                  </a:lnTo>
                  <a:lnTo>
                    <a:pt x="3069323" y="928687"/>
                  </a:lnTo>
                  <a:lnTo>
                    <a:pt x="3063862" y="881659"/>
                  </a:lnTo>
                  <a:lnTo>
                    <a:pt x="3056305" y="835291"/>
                  </a:lnTo>
                  <a:lnTo>
                    <a:pt x="3046692" y="789647"/>
                  </a:lnTo>
                  <a:lnTo>
                    <a:pt x="3035084" y="744778"/>
                  </a:lnTo>
                  <a:lnTo>
                    <a:pt x="3021520" y="700735"/>
                  </a:lnTo>
                  <a:lnTo>
                    <a:pt x="3006052" y="657555"/>
                  </a:lnTo>
                  <a:lnTo>
                    <a:pt x="2988729" y="615289"/>
                  </a:lnTo>
                  <a:lnTo>
                    <a:pt x="2969615" y="573989"/>
                  </a:lnTo>
                  <a:lnTo>
                    <a:pt x="2948736" y="533717"/>
                  </a:lnTo>
                  <a:lnTo>
                    <a:pt x="2926156" y="494499"/>
                  </a:lnTo>
                  <a:lnTo>
                    <a:pt x="2901912" y="456412"/>
                  </a:lnTo>
                  <a:lnTo>
                    <a:pt x="2876067" y="419468"/>
                  </a:lnTo>
                  <a:lnTo>
                    <a:pt x="2848660" y="383755"/>
                  </a:lnTo>
                  <a:lnTo>
                    <a:pt x="2819743" y="349300"/>
                  </a:lnTo>
                  <a:lnTo>
                    <a:pt x="2789377" y="316153"/>
                  </a:lnTo>
                  <a:lnTo>
                    <a:pt x="2757589" y="284365"/>
                  </a:lnTo>
                  <a:lnTo>
                    <a:pt x="2724442" y="254000"/>
                  </a:lnTo>
                  <a:lnTo>
                    <a:pt x="2689987" y="225082"/>
                  </a:lnTo>
                  <a:lnTo>
                    <a:pt x="2654274" y="197675"/>
                  </a:lnTo>
                  <a:lnTo>
                    <a:pt x="2617343" y="171831"/>
                  </a:lnTo>
                  <a:lnTo>
                    <a:pt x="2579243" y="147599"/>
                  </a:lnTo>
                  <a:lnTo>
                    <a:pt x="2540025" y="125018"/>
                  </a:lnTo>
                  <a:lnTo>
                    <a:pt x="2499753" y="104140"/>
                  </a:lnTo>
                  <a:lnTo>
                    <a:pt x="2458453" y="85013"/>
                  </a:lnTo>
                  <a:lnTo>
                    <a:pt x="2416200" y="67691"/>
                  </a:lnTo>
                  <a:lnTo>
                    <a:pt x="2373020" y="52235"/>
                  </a:lnTo>
                  <a:lnTo>
                    <a:pt x="2328964" y="38671"/>
                  </a:lnTo>
                  <a:lnTo>
                    <a:pt x="2284095" y="27051"/>
                  </a:lnTo>
                  <a:lnTo>
                    <a:pt x="2238451" y="17449"/>
                  </a:lnTo>
                  <a:lnTo>
                    <a:pt x="2192096" y="9880"/>
                  </a:lnTo>
                  <a:lnTo>
                    <a:pt x="2145055" y="4419"/>
                  </a:lnTo>
                  <a:lnTo>
                    <a:pt x="2097392" y="1117"/>
                  </a:lnTo>
                  <a:lnTo>
                    <a:pt x="2049157" y="0"/>
                  </a:lnTo>
                  <a:lnTo>
                    <a:pt x="2000935" y="1117"/>
                  </a:lnTo>
                  <a:lnTo>
                    <a:pt x="1953272" y="4419"/>
                  </a:lnTo>
                  <a:lnTo>
                    <a:pt x="1906244" y="9880"/>
                  </a:lnTo>
                  <a:lnTo>
                    <a:pt x="1859876" y="17449"/>
                  </a:lnTo>
                  <a:lnTo>
                    <a:pt x="1814233" y="27051"/>
                  </a:lnTo>
                  <a:lnTo>
                    <a:pt x="1769364" y="38671"/>
                  </a:lnTo>
                  <a:lnTo>
                    <a:pt x="1725320" y="52235"/>
                  </a:lnTo>
                  <a:lnTo>
                    <a:pt x="1682140" y="67691"/>
                  </a:lnTo>
                  <a:lnTo>
                    <a:pt x="1639874" y="85013"/>
                  </a:lnTo>
                  <a:lnTo>
                    <a:pt x="1598574" y="104140"/>
                  </a:lnTo>
                  <a:lnTo>
                    <a:pt x="1558302" y="125018"/>
                  </a:lnTo>
                  <a:lnTo>
                    <a:pt x="1519085" y="147599"/>
                  </a:lnTo>
                  <a:lnTo>
                    <a:pt x="1480997" y="171831"/>
                  </a:lnTo>
                  <a:lnTo>
                    <a:pt x="1444066" y="197675"/>
                  </a:lnTo>
                  <a:lnTo>
                    <a:pt x="1408341" y="225082"/>
                  </a:lnTo>
                  <a:lnTo>
                    <a:pt x="1373886" y="254000"/>
                  </a:lnTo>
                  <a:lnTo>
                    <a:pt x="1340739" y="284365"/>
                  </a:lnTo>
                  <a:lnTo>
                    <a:pt x="1308963" y="316153"/>
                  </a:lnTo>
                  <a:lnTo>
                    <a:pt x="1278585" y="349300"/>
                  </a:lnTo>
                  <a:lnTo>
                    <a:pt x="1249667" y="383755"/>
                  </a:lnTo>
                  <a:lnTo>
                    <a:pt x="1222273" y="419468"/>
                  </a:lnTo>
                  <a:lnTo>
                    <a:pt x="1196416" y="456412"/>
                  </a:lnTo>
                  <a:lnTo>
                    <a:pt x="1172184" y="494499"/>
                  </a:lnTo>
                  <a:lnTo>
                    <a:pt x="1149604" y="533717"/>
                  </a:lnTo>
                  <a:lnTo>
                    <a:pt x="1128725" y="573989"/>
                  </a:lnTo>
                  <a:lnTo>
                    <a:pt x="1109599" y="615289"/>
                  </a:lnTo>
                  <a:lnTo>
                    <a:pt x="1092276" y="657555"/>
                  </a:lnTo>
                  <a:lnTo>
                    <a:pt x="1076820" y="700735"/>
                  </a:lnTo>
                  <a:lnTo>
                    <a:pt x="1063256" y="744778"/>
                  </a:lnTo>
                  <a:lnTo>
                    <a:pt x="1051636" y="789647"/>
                  </a:lnTo>
                  <a:lnTo>
                    <a:pt x="1042035" y="835291"/>
                  </a:lnTo>
                  <a:lnTo>
                    <a:pt x="1034465" y="881659"/>
                  </a:lnTo>
                  <a:lnTo>
                    <a:pt x="1029004" y="928687"/>
                  </a:lnTo>
                  <a:lnTo>
                    <a:pt x="1025702" y="976350"/>
                  </a:lnTo>
                  <a:lnTo>
                    <a:pt x="1024585" y="1024585"/>
                  </a:lnTo>
                  <a:lnTo>
                    <a:pt x="0" y="1024585"/>
                  </a:lnTo>
                  <a:lnTo>
                    <a:pt x="0" y="5112055"/>
                  </a:lnTo>
                  <a:lnTo>
                    <a:pt x="4113174" y="5112055"/>
                  </a:lnTo>
                  <a:lnTo>
                    <a:pt x="4113174" y="1024585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2574" y="8295959"/>
              <a:ext cx="4124324" cy="438149"/>
            </a:xfrm>
            <a:prstGeom prst="rect">
              <a:avLst/>
            </a:prstGeom>
          </p:spPr>
        </p:pic>
        <p:sp>
          <p:nvSpPr>
            <p:cNvPr id="54" name="object 9"/>
            <p:cNvSpPr/>
            <p:nvPr/>
          </p:nvSpPr>
          <p:spPr>
            <a:xfrm>
              <a:off x="13727417" y="3183914"/>
              <a:ext cx="4113529" cy="5112385"/>
            </a:xfrm>
            <a:custGeom>
              <a:avLst/>
              <a:gdLst/>
              <a:ahLst/>
              <a:cxnLst/>
              <a:rect l="l" t="t" r="r" b="b"/>
              <a:pathLst>
                <a:path w="4113530" h="5112384">
                  <a:moveTo>
                    <a:pt x="4113174" y="1024572"/>
                  </a:moveTo>
                  <a:lnTo>
                    <a:pt x="3082506" y="1024572"/>
                  </a:lnTo>
                  <a:lnTo>
                    <a:pt x="3081401" y="976350"/>
                  </a:lnTo>
                  <a:lnTo>
                    <a:pt x="3078086" y="928687"/>
                  </a:lnTo>
                  <a:lnTo>
                    <a:pt x="3072625" y="881659"/>
                  </a:lnTo>
                  <a:lnTo>
                    <a:pt x="3065068" y="835291"/>
                  </a:lnTo>
                  <a:lnTo>
                    <a:pt x="3055455" y="789647"/>
                  </a:lnTo>
                  <a:lnTo>
                    <a:pt x="3043847" y="744778"/>
                  </a:lnTo>
                  <a:lnTo>
                    <a:pt x="3030283" y="700735"/>
                  </a:lnTo>
                  <a:lnTo>
                    <a:pt x="3014815" y="657555"/>
                  </a:lnTo>
                  <a:lnTo>
                    <a:pt x="2997504" y="615289"/>
                  </a:lnTo>
                  <a:lnTo>
                    <a:pt x="2978378" y="573989"/>
                  </a:lnTo>
                  <a:lnTo>
                    <a:pt x="2957499" y="533717"/>
                  </a:lnTo>
                  <a:lnTo>
                    <a:pt x="2934919" y="494499"/>
                  </a:lnTo>
                  <a:lnTo>
                    <a:pt x="2910675" y="456399"/>
                  </a:lnTo>
                  <a:lnTo>
                    <a:pt x="2884830" y="419468"/>
                  </a:lnTo>
                  <a:lnTo>
                    <a:pt x="2857423" y="383755"/>
                  </a:lnTo>
                  <a:lnTo>
                    <a:pt x="2828518" y="349300"/>
                  </a:lnTo>
                  <a:lnTo>
                    <a:pt x="2798140" y="316153"/>
                  </a:lnTo>
                  <a:lnTo>
                    <a:pt x="2766364" y="284365"/>
                  </a:lnTo>
                  <a:lnTo>
                    <a:pt x="2733217" y="254000"/>
                  </a:lnTo>
                  <a:lnTo>
                    <a:pt x="2698762" y="225082"/>
                  </a:lnTo>
                  <a:lnTo>
                    <a:pt x="2663037" y="197675"/>
                  </a:lnTo>
                  <a:lnTo>
                    <a:pt x="2626106" y="171831"/>
                  </a:lnTo>
                  <a:lnTo>
                    <a:pt x="2588006" y="147599"/>
                  </a:lnTo>
                  <a:lnTo>
                    <a:pt x="2548801" y="125006"/>
                  </a:lnTo>
                  <a:lnTo>
                    <a:pt x="2508516" y="104140"/>
                  </a:lnTo>
                  <a:lnTo>
                    <a:pt x="2467229" y="85013"/>
                  </a:lnTo>
                  <a:lnTo>
                    <a:pt x="2424963" y="67691"/>
                  </a:lnTo>
                  <a:lnTo>
                    <a:pt x="2381783" y="52222"/>
                  </a:lnTo>
                  <a:lnTo>
                    <a:pt x="2337727" y="38671"/>
                  </a:lnTo>
                  <a:lnTo>
                    <a:pt x="2292858" y="27051"/>
                  </a:lnTo>
                  <a:lnTo>
                    <a:pt x="2247227" y="17449"/>
                  </a:lnTo>
                  <a:lnTo>
                    <a:pt x="2200859" y="9880"/>
                  </a:lnTo>
                  <a:lnTo>
                    <a:pt x="2153818" y="4419"/>
                  </a:lnTo>
                  <a:lnTo>
                    <a:pt x="2106168" y="1104"/>
                  </a:lnTo>
                  <a:lnTo>
                    <a:pt x="2057920" y="0"/>
                  </a:lnTo>
                  <a:lnTo>
                    <a:pt x="2009698" y="1104"/>
                  </a:lnTo>
                  <a:lnTo>
                    <a:pt x="1962048" y="4419"/>
                  </a:lnTo>
                  <a:lnTo>
                    <a:pt x="1915007" y="9880"/>
                  </a:lnTo>
                  <a:lnTo>
                    <a:pt x="1868652" y="17449"/>
                  </a:lnTo>
                  <a:lnTo>
                    <a:pt x="1823008" y="27051"/>
                  </a:lnTo>
                  <a:lnTo>
                    <a:pt x="1778139" y="38671"/>
                  </a:lnTo>
                  <a:lnTo>
                    <a:pt x="1734083" y="52222"/>
                  </a:lnTo>
                  <a:lnTo>
                    <a:pt x="1690903" y="67691"/>
                  </a:lnTo>
                  <a:lnTo>
                    <a:pt x="1648637" y="85013"/>
                  </a:lnTo>
                  <a:lnTo>
                    <a:pt x="1607350" y="104140"/>
                  </a:lnTo>
                  <a:lnTo>
                    <a:pt x="1567065" y="125006"/>
                  </a:lnTo>
                  <a:lnTo>
                    <a:pt x="1527860" y="147599"/>
                  </a:lnTo>
                  <a:lnTo>
                    <a:pt x="1489760" y="171831"/>
                  </a:lnTo>
                  <a:lnTo>
                    <a:pt x="1452829" y="197675"/>
                  </a:lnTo>
                  <a:lnTo>
                    <a:pt x="1417104" y="225082"/>
                  </a:lnTo>
                  <a:lnTo>
                    <a:pt x="1382649" y="254000"/>
                  </a:lnTo>
                  <a:lnTo>
                    <a:pt x="1349514" y="284365"/>
                  </a:lnTo>
                  <a:lnTo>
                    <a:pt x="1317726" y="316153"/>
                  </a:lnTo>
                  <a:lnTo>
                    <a:pt x="1287348" y="349300"/>
                  </a:lnTo>
                  <a:lnTo>
                    <a:pt x="1258443" y="383755"/>
                  </a:lnTo>
                  <a:lnTo>
                    <a:pt x="1231036" y="419468"/>
                  </a:lnTo>
                  <a:lnTo>
                    <a:pt x="1205191" y="456399"/>
                  </a:lnTo>
                  <a:lnTo>
                    <a:pt x="1180947" y="494499"/>
                  </a:lnTo>
                  <a:lnTo>
                    <a:pt x="1158367" y="533717"/>
                  </a:lnTo>
                  <a:lnTo>
                    <a:pt x="1137488" y="573989"/>
                  </a:lnTo>
                  <a:lnTo>
                    <a:pt x="1118362" y="615289"/>
                  </a:lnTo>
                  <a:lnTo>
                    <a:pt x="1101051" y="657555"/>
                  </a:lnTo>
                  <a:lnTo>
                    <a:pt x="1085583" y="700735"/>
                  </a:lnTo>
                  <a:lnTo>
                    <a:pt x="1072019" y="744778"/>
                  </a:lnTo>
                  <a:lnTo>
                    <a:pt x="1060411" y="789647"/>
                  </a:lnTo>
                  <a:lnTo>
                    <a:pt x="1050798" y="835291"/>
                  </a:lnTo>
                  <a:lnTo>
                    <a:pt x="1043241" y="881659"/>
                  </a:lnTo>
                  <a:lnTo>
                    <a:pt x="1037780" y="928687"/>
                  </a:lnTo>
                  <a:lnTo>
                    <a:pt x="1034465" y="976350"/>
                  </a:lnTo>
                  <a:lnTo>
                    <a:pt x="1033348" y="1024572"/>
                  </a:lnTo>
                  <a:lnTo>
                    <a:pt x="0" y="1024572"/>
                  </a:lnTo>
                  <a:lnTo>
                    <a:pt x="0" y="5112055"/>
                  </a:lnTo>
                  <a:lnTo>
                    <a:pt x="4113174" y="5112055"/>
                  </a:lnTo>
                  <a:lnTo>
                    <a:pt x="4113174" y="1024572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5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402" y="8351513"/>
              <a:ext cx="4124324" cy="438149"/>
            </a:xfrm>
            <a:prstGeom prst="rect">
              <a:avLst/>
            </a:prstGeom>
          </p:spPr>
        </p:pic>
        <p:sp>
          <p:nvSpPr>
            <p:cNvPr id="57" name="object 11"/>
            <p:cNvSpPr/>
            <p:nvPr/>
          </p:nvSpPr>
          <p:spPr>
            <a:xfrm>
              <a:off x="462241" y="3239464"/>
              <a:ext cx="4113529" cy="5112385"/>
            </a:xfrm>
            <a:custGeom>
              <a:avLst/>
              <a:gdLst/>
              <a:ahLst/>
              <a:cxnLst/>
              <a:rect l="l" t="t" r="r" b="b"/>
              <a:pathLst>
                <a:path w="4113529" h="5112384">
                  <a:moveTo>
                    <a:pt x="4113174" y="1024585"/>
                  </a:moveTo>
                  <a:lnTo>
                    <a:pt x="3081159" y="1024585"/>
                  </a:lnTo>
                  <a:lnTo>
                    <a:pt x="3080054" y="976350"/>
                  </a:lnTo>
                  <a:lnTo>
                    <a:pt x="3076740" y="928687"/>
                  </a:lnTo>
                  <a:lnTo>
                    <a:pt x="3071279" y="881659"/>
                  </a:lnTo>
                  <a:lnTo>
                    <a:pt x="3063722" y="835291"/>
                  </a:lnTo>
                  <a:lnTo>
                    <a:pt x="3054108" y="789647"/>
                  </a:lnTo>
                  <a:lnTo>
                    <a:pt x="3042501" y="744778"/>
                  </a:lnTo>
                  <a:lnTo>
                    <a:pt x="3028937" y="700735"/>
                  </a:lnTo>
                  <a:lnTo>
                    <a:pt x="3013468" y="657555"/>
                  </a:lnTo>
                  <a:lnTo>
                    <a:pt x="2996158" y="615289"/>
                  </a:lnTo>
                  <a:lnTo>
                    <a:pt x="2977032" y="573989"/>
                  </a:lnTo>
                  <a:lnTo>
                    <a:pt x="2956153" y="533717"/>
                  </a:lnTo>
                  <a:lnTo>
                    <a:pt x="2933573" y="494499"/>
                  </a:lnTo>
                  <a:lnTo>
                    <a:pt x="2909328" y="456412"/>
                  </a:lnTo>
                  <a:lnTo>
                    <a:pt x="2883484" y="419468"/>
                  </a:lnTo>
                  <a:lnTo>
                    <a:pt x="2856077" y="383755"/>
                  </a:lnTo>
                  <a:lnTo>
                    <a:pt x="2827172" y="349300"/>
                  </a:lnTo>
                  <a:lnTo>
                    <a:pt x="2796794" y="316153"/>
                  </a:lnTo>
                  <a:lnTo>
                    <a:pt x="2765006" y="284365"/>
                  </a:lnTo>
                  <a:lnTo>
                    <a:pt x="2731871" y="254000"/>
                  </a:lnTo>
                  <a:lnTo>
                    <a:pt x="2697416" y="225082"/>
                  </a:lnTo>
                  <a:lnTo>
                    <a:pt x="2661691" y="197675"/>
                  </a:lnTo>
                  <a:lnTo>
                    <a:pt x="2624759" y="171831"/>
                  </a:lnTo>
                  <a:lnTo>
                    <a:pt x="2586659" y="147599"/>
                  </a:lnTo>
                  <a:lnTo>
                    <a:pt x="2547455" y="125018"/>
                  </a:lnTo>
                  <a:lnTo>
                    <a:pt x="2507170" y="104140"/>
                  </a:lnTo>
                  <a:lnTo>
                    <a:pt x="2465882" y="85013"/>
                  </a:lnTo>
                  <a:lnTo>
                    <a:pt x="2423617" y="67691"/>
                  </a:lnTo>
                  <a:lnTo>
                    <a:pt x="2380437" y="52235"/>
                  </a:lnTo>
                  <a:lnTo>
                    <a:pt x="2336381" y="38671"/>
                  </a:lnTo>
                  <a:lnTo>
                    <a:pt x="2291511" y="27051"/>
                  </a:lnTo>
                  <a:lnTo>
                    <a:pt x="2245868" y="17449"/>
                  </a:lnTo>
                  <a:lnTo>
                    <a:pt x="2199513" y="9880"/>
                  </a:lnTo>
                  <a:lnTo>
                    <a:pt x="2152472" y="4419"/>
                  </a:lnTo>
                  <a:lnTo>
                    <a:pt x="2104821" y="1117"/>
                  </a:lnTo>
                  <a:lnTo>
                    <a:pt x="2056574" y="0"/>
                  </a:lnTo>
                  <a:lnTo>
                    <a:pt x="2008352" y="1117"/>
                  </a:lnTo>
                  <a:lnTo>
                    <a:pt x="1960702" y="4419"/>
                  </a:lnTo>
                  <a:lnTo>
                    <a:pt x="1913661" y="9880"/>
                  </a:lnTo>
                  <a:lnTo>
                    <a:pt x="1867293" y="17449"/>
                  </a:lnTo>
                  <a:lnTo>
                    <a:pt x="1821662" y="27051"/>
                  </a:lnTo>
                  <a:lnTo>
                    <a:pt x="1776793" y="38671"/>
                  </a:lnTo>
                  <a:lnTo>
                    <a:pt x="1732737" y="52235"/>
                  </a:lnTo>
                  <a:lnTo>
                    <a:pt x="1689557" y="67691"/>
                  </a:lnTo>
                  <a:lnTo>
                    <a:pt x="1647291" y="85013"/>
                  </a:lnTo>
                  <a:lnTo>
                    <a:pt x="1606003" y="104140"/>
                  </a:lnTo>
                  <a:lnTo>
                    <a:pt x="1565719" y="125018"/>
                  </a:lnTo>
                  <a:lnTo>
                    <a:pt x="1526514" y="147599"/>
                  </a:lnTo>
                  <a:lnTo>
                    <a:pt x="1488414" y="171831"/>
                  </a:lnTo>
                  <a:lnTo>
                    <a:pt x="1451483" y="197675"/>
                  </a:lnTo>
                  <a:lnTo>
                    <a:pt x="1415757" y="225082"/>
                  </a:lnTo>
                  <a:lnTo>
                    <a:pt x="1381302" y="254000"/>
                  </a:lnTo>
                  <a:lnTo>
                    <a:pt x="1348155" y="284365"/>
                  </a:lnTo>
                  <a:lnTo>
                    <a:pt x="1316380" y="316153"/>
                  </a:lnTo>
                  <a:lnTo>
                    <a:pt x="1286002" y="349300"/>
                  </a:lnTo>
                  <a:lnTo>
                    <a:pt x="1257096" y="383755"/>
                  </a:lnTo>
                  <a:lnTo>
                    <a:pt x="1229690" y="419468"/>
                  </a:lnTo>
                  <a:lnTo>
                    <a:pt x="1203845" y="456412"/>
                  </a:lnTo>
                  <a:lnTo>
                    <a:pt x="1179601" y="494499"/>
                  </a:lnTo>
                  <a:lnTo>
                    <a:pt x="1157020" y="533717"/>
                  </a:lnTo>
                  <a:lnTo>
                    <a:pt x="1136142" y="573989"/>
                  </a:lnTo>
                  <a:lnTo>
                    <a:pt x="1117015" y="615289"/>
                  </a:lnTo>
                  <a:lnTo>
                    <a:pt x="1099705" y="657555"/>
                  </a:lnTo>
                  <a:lnTo>
                    <a:pt x="1084237" y="700735"/>
                  </a:lnTo>
                  <a:lnTo>
                    <a:pt x="1070673" y="744778"/>
                  </a:lnTo>
                  <a:lnTo>
                    <a:pt x="1059065" y="789647"/>
                  </a:lnTo>
                  <a:lnTo>
                    <a:pt x="1049451" y="835291"/>
                  </a:lnTo>
                  <a:lnTo>
                    <a:pt x="1041895" y="881659"/>
                  </a:lnTo>
                  <a:lnTo>
                    <a:pt x="1036434" y="928687"/>
                  </a:lnTo>
                  <a:lnTo>
                    <a:pt x="1033119" y="976350"/>
                  </a:lnTo>
                  <a:lnTo>
                    <a:pt x="1032002" y="1024585"/>
                  </a:lnTo>
                  <a:lnTo>
                    <a:pt x="0" y="1024585"/>
                  </a:lnTo>
                  <a:lnTo>
                    <a:pt x="0" y="5112055"/>
                  </a:lnTo>
                  <a:lnTo>
                    <a:pt x="4113174" y="5112055"/>
                  </a:lnTo>
                  <a:lnTo>
                    <a:pt x="4113174" y="1024585"/>
                  </a:lnTo>
                  <a:close/>
                </a:path>
              </a:pathLst>
            </a:custGeom>
            <a:solidFill>
              <a:srgbClr val="003378"/>
            </a:solidFill>
            <a:ln>
              <a:solidFill>
                <a:srgbClr val="252F4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8" name="object 12"/>
            <p:cNvSpPr/>
            <p:nvPr/>
          </p:nvSpPr>
          <p:spPr>
            <a:xfrm>
              <a:off x="1815744" y="3392283"/>
              <a:ext cx="14617700" cy="1614170"/>
            </a:xfrm>
            <a:custGeom>
              <a:avLst/>
              <a:gdLst/>
              <a:ahLst/>
              <a:cxnLst/>
              <a:rect l="l" t="t" r="r" b="b"/>
              <a:pathLst>
                <a:path w="14617700" h="1614170">
                  <a:moveTo>
                    <a:pt x="233299" y="1085545"/>
                  </a:moveTo>
                  <a:lnTo>
                    <a:pt x="0" y="1085545"/>
                  </a:lnTo>
                  <a:lnTo>
                    <a:pt x="0" y="1467840"/>
                  </a:lnTo>
                  <a:lnTo>
                    <a:pt x="233299" y="1467840"/>
                  </a:lnTo>
                  <a:lnTo>
                    <a:pt x="233299" y="1085545"/>
                  </a:lnTo>
                  <a:close/>
                </a:path>
                <a:path w="14617700" h="1614170">
                  <a:moveTo>
                    <a:pt x="597090" y="1032967"/>
                  </a:moveTo>
                  <a:lnTo>
                    <a:pt x="361823" y="1032967"/>
                  </a:lnTo>
                  <a:lnTo>
                    <a:pt x="361823" y="1467840"/>
                  </a:lnTo>
                  <a:lnTo>
                    <a:pt x="597090" y="1467840"/>
                  </a:lnTo>
                  <a:lnTo>
                    <a:pt x="597090" y="1032967"/>
                  </a:lnTo>
                  <a:close/>
                </a:path>
                <a:path w="14617700" h="1614170">
                  <a:moveTo>
                    <a:pt x="966495" y="903935"/>
                  </a:moveTo>
                  <a:lnTo>
                    <a:pt x="723684" y="903935"/>
                  </a:lnTo>
                  <a:lnTo>
                    <a:pt x="723684" y="1467840"/>
                  </a:lnTo>
                  <a:lnTo>
                    <a:pt x="966495" y="1467840"/>
                  </a:lnTo>
                  <a:lnTo>
                    <a:pt x="966495" y="903935"/>
                  </a:lnTo>
                  <a:close/>
                </a:path>
                <a:path w="14617700" h="1614170">
                  <a:moveTo>
                    <a:pt x="1323568" y="679361"/>
                  </a:moveTo>
                  <a:lnTo>
                    <a:pt x="1095019" y="679361"/>
                  </a:lnTo>
                  <a:lnTo>
                    <a:pt x="1095019" y="1467840"/>
                  </a:lnTo>
                  <a:lnTo>
                    <a:pt x="1323568" y="1467840"/>
                  </a:lnTo>
                  <a:lnTo>
                    <a:pt x="1323568" y="679361"/>
                  </a:lnTo>
                  <a:close/>
                </a:path>
                <a:path w="14617700" h="1614170">
                  <a:moveTo>
                    <a:pt x="1323657" y="67665"/>
                  </a:moveTo>
                  <a:lnTo>
                    <a:pt x="904582" y="215811"/>
                  </a:lnTo>
                  <a:lnTo>
                    <a:pt x="1042670" y="306590"/>
                  </a:lnTo>
                  <a:lnTo>
                    <a:pt x="700989" y="645795"/>
                  </a:lnTo>
                  <a:lnTo>
                    <a:pt x="362432" y="842086"/>
                  </a:lnTo>
                  <a:lnTo>
                    <a:pt x="103339" y="932611"/>
                  </a:lnTo>
                  <a:lnTo>
                    <a:pt x="0" y="954532"/>
                  </a:lnTo>
                  <a:lnTo>
                    <a:pt x="480199" y="889025"/>
                  </a:lnTo>
                  <a:lnTo>
                    <a:pt x="863561" y="700290"/>
                  </a:lnTo>
                  <a:lnTo>
                    <a:pt x="1117485" y="502970"/>
                  </a:lnTo>
                  <a:lnTo>
                    <a:pt x="1209370" y="411721"/>
                  </a:lnTo>
                  <a:lnTo>
                    <a:pt x="1323657" y="511098"/>
                  </a:lnTo>
                  <a:lnTo>
                    <a:pt x="1323657" y="67665"/>
                  </a:lnTo>
                  <a:close/>
                </a:path>
                <a:path w="14617700" h="1614170">
                  <a:moveTo>
                    <a:pt x="5091455" y="570496"/>
                  </a:moveTo>
                  <a:lnTo>
                    <a:pt x="5087759" y="524878"/>
                  </a:lnTo>
                  <a:lnTo>
                    <a:pt x="5077053" y="481596"/>
                  </a:lnTo>
                  <a:lnTo>
                    <a:pt x="5059934" y="441236"/>
                  </a:lnTo>
                  <a:lnTo>
                    <a:pt x="5036959" y="404393"/>
                  </a:lnTo>
                  <a:lnTo>
                    <a:pt x="5008727" y="371627"/>
                  </a:lnTo>
                  <a:lnTo>
                    <a:pt x="4975822" y="343522"/>
                  </a:lnTo>
                  <a:lnTo>
                    <a:pt x="4938814" y="320649"/>
                  </a:lnTo>
                  <a:lnTo>
                    <a:pt x="4898275" y="303593"/>
                  </a:lnTo>
                  <a:lnTo>
                    <a:pt x="4854816" y="292938"/>
                  </a:lnTo>
                  <a:lnTo>
                    <a:pt x="4808994" y="289267"/>
                  </a:lnTo>
                  <a:lnTo>
                    <a:pt x="4763173" y="292938"/>
                  </a:lnTo>
                  <a:lnTo>
                    <a:pt x="4719701" y="303593"/>
                  </a:lnTo>
                  <a:lnTo>
                    <a:pt x="4679175" y="320649"/>
                  </a:lnTo>
                  <a:lnTo>
                    <a:pt x="4642167" y="343522"/>
                  </a:lnTo>
                  <a:lnTo>
                    <a:pt x="4609249" y="371627"/>
                  </a:lnTo>
                  <a:lnTo>
                    <a:pt x="4581017" y="404393"/>
                  </a:lnTo>
                  <a:lnTo>
                    <a:pt x="4558055" y="441236"/>
                  </a:lnTo>
                  <a:lnTo>
                    <a:pt x="4540923" y="481596"/>
                  </a:lnTo>
                  <a:lnTo>
                    <a:pt x="4530229" y="524878"/>
                  </a:lnTo>
                  <a:lnTo>
                    <a:pt x="4526534" y="570496"/>
                  </a:lnTo>
                  <a:lnTo>
                    <a:pt x="4530229" y="616115"/>
                  </a:lnTo>
                  <a:lnTo>
                    <a:pt x="4540923" y="659396"/>
                  </a:lnTo>
                  <a:lnTo>
                    <a:pt x="4558055" y="699744"/>
                  </a:lnTo>
                  <a:lnTo>
                    <a:pt x="4581017" y="736600"/>
                  </a:lnTo>
                  <a:lnTo>
                    <a:pt x="4609249" y="769366"/>
                  </a:lnTo>
                  <a:lnTo>
                    <a:pt x="4642167" y="797471"/>
                  </a:lnTo>
                  <a:lnTo>
                    <a:pt x="4679175" y="820343"/>
                  </a:lnTo>
                  <a:lnTo>
                    <a:pt x="4719701" y="837399"/>
                  </a:lnTo>
                  <a:lnTo>
                    <a:pt x="4763173" y="848055"/>
                  </a:lnTo>
                  <a:lnTo>
                    <a:pt x="4808994" y="851725"/>
                  </a:lnTo>
                  <a:lnTo>
                    <a:pt x="4854816" y="848055"/>
                  </a:lnTo>
                  <a:lnTo>
                    <a:pt x="4898275" y="837399"/>
                  </a:lnTo>
                  <a:lnTo>
                    <a:pt x="4938814" y="820343"/>
                  </a:lnTo>
                  <a:lnTo>
                    <a:pt x="4975822" y="797471"/>
                  </a:lnTo>
                  <a:lnTo>
                    <a:pt x="5008727" y="769366"/>
                  </a:lnTo>
                  <a:lnTo>
                    <a:pt x="5036959" y="736600"/>
                  </a:lnTo>
                  <a:lnTo>
                    <a:pt x="5059934" y="699744"/>
                  </a:lnTo>
                  <a:lnTo>
                    <a:pt x="5077053" y="659396"/>
                  </a:lnTo>
                  <a:lnTo>
                    <a:pt x="5087759" y="616115"/>
                  </a:lnTo>
                  <a:lnTo>
                    <a:pt x="5091455" y="570496"/>
                  </a:lnTo>
                  <a:close/>
                </a:path>
                <a:path w="14617700" h="1614170">
                  <a:moveTo>
                    <a:pt x="5285143" y="1229385"/>
                  </a:moveTo>
                  <a:lnTo>
                    <a:pt x="5282463" y="1180680"/>
                  </a:lnTo>
                  <a:lnTo>
                    <a:pt x="5273395" y="1133983"/>
                  </a:lnTo>
                  <a:lnTo>
                    <a:pt x="5258359" y="1089685"/>
                  </a:lnTo>
                  <a:lnTo>
                    <a:pt x="5237810" y="1048245"/>
                  </a:lnTo>
                  <a:lnTo>
                    <a:pt x="5212181" y="1010069"/>
                  </a:lnTo>
                  <a:lnTo>
                    <a:pt x="5181905" y="975601"/>
                  </a:lnTo>
                  <a:lnTo>
                    <a:pt x="5147424" y="945261"/>
                  </a:lnTo>
                  <a:lnTo>
                    <a:pt x="5109184" y="919480"/>
                  </a:lnTo>
                  <a:lnTo>
                    <a:pt x="5067617" y="898690"/>
                  </a:lnTo>
                  <a:lnTo>
                    <a:pt x="5023167" y="883297"/>
                  </a:lnTo>
                  <a:lnTo>
                    <a:pt x="4976266" y="873760"/>
                  </a:lnTo>
                  <a:lnTo>
                    <a:pt x="4927358" y="870483"/>
                  </a:lnTo>
                  <a:lnTo>
                    <a:pt x="4687938" y="870483"/>
                  </a:lnTo>
                  <a:lnTo>
                    <a:pt x="4639030" y="873760"/>
                  </a:lnTo>
                  <a:lnTo>
                    <a:pt x="4592117" y="883297"/>
                  </a:lnTo>
                  <a:lnTo>
                    <a:pt x="4547628" y="898690"/>
                  </a:lnTo>
                  <a:lnTo>
                    <a:pt x="4506011" y="919480"/>
                  </a:lnTo>
                  <a:lnTo>
                    <a:pt x="4467669" y="945261"/>
                  </a:lnTo>
                  <a:lnTo>
                    <a:pt x="4433049" y="975601"/>
                  </a:lnTo>
                  <a:lnTo>
                    <a:pt x="4402582" y="1010069"/>
                  </a:lnTo>
                  <a:lnTo>
                    <a:pt x="4376686" y="1048245"/>
                  </a:lnTo>
                  <a:lnTo>
                    <a:pt x="4355795" y="1089685"/>
                  </a:lnTo>
                  <a:lnTo>
                    <a:pt x="4340339" y="1133983"/>
                  </a:lnTo>
                  <a:lnTo>
                    <a:pt x="4330751" y="1180680"/>
                  </a:lnTo>
                  <a:lnTo>
                    <a:pt x="4327461" y="1229385"/>
                  </a:lnTo>
                  <a:lnTo>
                    <a:pt x="4327461" y="1526692"/>
                  </a:lnTo>
                  <a:lnTo>
                    <a:pt x="4346295" y="1532051"/>
                  </a:lnTo>
                  <a:lnTo>
                    <a:pt x="4402125" y="1548536"/>
                  </a:lnTo>
                  <a:lnTo>
                    <a:pt x="4456608" y="1562747"/>
                  </a:lnTo>
                  <a:lnTo>
                    <a:pt x="4509668" y="1574812"/>
                  </a:lnTo>
                  <a:lnTo>
                    <a:pt x="4561243" y="1584845"/>
                  </a:lnTo>
                  <a:lnTo>
                    <a:pt x="4611268" y="1592973"/>
                  </a:lnTo>
                  <a:lnTo>
                    <a:pt x="4659681" y="1599349"/>
                  </a:lnTo>
                  <a:lnTo>
                    <a:pt x="4706417" y="1604073"/>
                  </a:lnTo>
                  <a:lnTo>
                    <a:pt x="4751400" y="1607299"/>
                  </a:lnTo>
                  <a:lnTo>
                    <a:pt x="4794580" y="1609140"/>
                  </a:lnTo>
                  <a:lnTo>
                    <a:pt x="4835893" y="1609725"/>
                  </a:lnTo>
                  <a:lnTo>
                    <a:pt x="4919637" y="1607134"/>
                  </a:lnTo>
                  <a:lnTo>
                    <a:pt x="4994948" y="1600200"/>
                  </a:lnTo>
                  <a:lnTo>
                    <a:pt x="5061559" y="1590078"/>
                  </a:lnTo>
                  <a:lnTo>
                    <a:pt x="5119205" y="1577975"/>
                  </a:lnTo>
                  <a:lnTo>
                    <a:pt x="5167617" y="1565084"/>
                  </a:lnTo>
                  <a:lnTo>
                    <a:pt x="5206530" y="1552575"/>
                  </a:lnTo>
                  <a:lnTo>
                    <a:pt x="5254790" y="1533537"/>
                  </a:lnTo>
                  <a:lnTo>
                    <a:pt x="5282450" y="1518653"/>
                  </a:lnTo>
                  <a:lnTo>
                    <a:pt x="5285143" y="1518653"/>
                  </a:lnTo>
                  <a:lnTo>
                    <a:pt x="5285143" y="1229385"/>
                  </a:lnTo>
                  <a:close/>
                </a:path>
                <a:path w="14617700" h="1614170">
                  <a:moveTo>
                    <a:pt x="5556834" y="281228"/>
                  </a:moveTo>
                  <a:lnTo>
                    <a:pt x="5553138" y="235597"/>
                  </a:lnTo>
                  <a:lnTo>
                    <a:pt x="5542445" y="192328"/>
                  </a:lnTo>
                  <a:lnTo>
                    <a:pt x="5525313" y="151968"/>
                  </a:lnTo>
                  <a:lnTo>
                    <a:pt x="5502351" y="115125"/>
                  </a:lnTo>
                  <a:lnTo>
                    <a:pt x="5474119" y="82359"/>
                  </a:lnTo>
                  <a:lnTo>
                    <a:pt x="5441213" y="54254"/>
                  </a:lnTo>
                  <a:lnTo>
                    <a:pt x="5404193" y="31381"/>
                  </a:lnTo>
                  <a:lnTo>
                    <a:pt x="5363667" y="14325"/>
                  </a:lnTo>
                  <a:lnTo>
                    <a:pt x="5320208" y="3670"/>
                  </a:lnTo>
                  <a:lnTo>
                    <a:pt x="5274373" y="0"/>
                  </a:lnTo>
                  <a:lnTo>
                    <a:pt x="5224399" y="5232"/>
                  </a:lnTo>
                  <a:lnTo>
                    <a:pt x="5177231" y="18630"/>
                  </a:lnTo>
                  <a:lnTo>
                    <a:pt x="5133695" y="39471"/>
                  </a:lnTo>
                  <a:lnTo>
                    <a:pt x="5094605" y="66992"/>
                  </a:lnTo>
                  <a:lnTo>
                    <a:pt x="5060797" y="100444"/>
                  </a:lnTo>
                  <a:lnTo>
                    <a:pt x="5033061" y="139077"/>
                  </a:lnTo>
                  <a:lnTo>
                    <a:pt x="5012245" y="182130"/>
                  </a:lnTo>
                  <a:lnTo>
                    <a:pt x="4999152" y="228879"/>
                  </a:lnTo>
                  <a:lnTo>
                    <a:pt x="4994605" y="278549"/>
                  </a:lnTo>
                  <a:lnTo>
                    <a:pt x="5036642" y="309689"/>
                  </a:lnTo>
                  <a:lnTo>
                    <a:pt x="5073523" y="346405"/>
                  </a:lnTo>
                  <a:lnTo>
                    <a:pt x="5104562" y="388023"/>
                  </a:lnTo>
                  <a:lnTo>
                    <a:pt x="5129111" y="433895"/>
                  </a:lnTo>
                  <a:lnTo>
                    <a:pt x="5146484" y="483336"/>
                  </a:lnTo>
                  <a:lnTo>
                    <a:pt x="5156009" y="535673"/>
                  </a:lnTo>
                  <a:lnTo>
                    <a:pt x="5183213" y="546646"/>
                  </a:lnTo>
                  <a:lnTo>
                    <a:pt x="5212169" y="555091"/>
                  </a:lnTo>
                  <a:lnTo>
                    <a:pt x="5242649" y="560539"/>
                  </a:lnTo>
                  <a:lnTo>
                    <a:pt x="5274373" y="562457"/>
                  </a:lnTo>
                  <a:lnTo>
                    <a:pt x="5320208" y="558774"/>
                  </a:lnTo>
                  <a:lnTo>
                    <a:pt x="5363667" y="548132"/>
                  </a:lnTo>
                  <a:lnTo>
                    <a:pt x="5404193" y="531075"/>
                  </a:lnTo>
                  <a:lnTo>
                    <a:pt x="5441213" y="508203"/>
                  </a:lnTo>
                  <a:lnTo>
                    <a:pt x="5474119" y="480098"/>
                  </a:lnTo>
                  <a:lnTo>
                    <a:pt x="5502351" y="447332"/>
                  </a:lnTo>
                  <a:lnTo>
                    <a:pt x="5525313" y="410476"/>
                  </a:lnTo>
                  <a:lnTo>
                    <a:pt x="5542445" y="370128"/>
                  </a:lnTo>
                  <a:lnTo>
                    <a:pt x="5553138" y="326847"/>
                  </a:lnTo>
                  <a:lnTo>
                    <a:pt x="5556834" y="281228"/>
                  </a:lnTo>
                  <a:close/>
                </a:path>
                <a:path w="14617700" h="1614170">
                  <a:moveTo>
                    <a:pt x="5753214" y="1229385"/>
                  </a:moveTo>
                  <a:lnTo>
                    <a:pt x="5753176" y="939596"/>
                  </a:lnTo>
                  <a:lnTo>
                    <a:pt x="5749925" y="891413"/>
                  </a:lnTo>
                  <a:lnTo>
                    <a:pt x="5740336" y="844715"/>
                  </a:lnTo>
                  <a:lnTo>
                    <a:pt x="5724880" y="800417"/>
                  </a:lnTo>
                  <a:lnTo>
                    <a:pt x="5704002" y="758977"/>
                  </a:lnTo>
                  <a:lnTo>
                    <a:pt x="5678106" y="720801"/>
                  </a:lnTo>
                  <a:lnTo>
                    <a:pt x="5647626" y="686333"/>
                  </a:lnTo>
                  <a:lnTo>
                    <a:pt x="5613006" y="655993"/>
                  </a:lnTo>
                  <a:lnTo>
                    <a:pt x="5574677" y="630212"/>
                  </a:lnTo>
                  <a:lnTo>
                    <a:pt x="5533047" y="609422"/>
                  </a:lnTo>
                  <a:lnTo>
                    <a:pt x="5488571" y="594029"/>
                  </a:lnTo>
                  <a:lnTo>
                    <a:pt x="5441658" y="584492"/>
                  </a:lnTo>
                  <a:lnTo>
                    <a:pt x="5392737" y="581215"/>
                  </a:lnTo>
                  <a:lnTo>
                    <a:pt x="5156009" y="581215"/>
                  </a:lnTo>
                  <a:lnTo>
                    <a:pt x="5149989" y="636358"/>
                  </a:lnTo>
                  <a:lnTo>
                    <a:pt x="5135575" y="688822"/>
                  </a:lnTo>
                  <a:lnTo>
                    <a:pt x="5113401" y="737806"/>
                  </a:lnTo>
                  <a:lnTo>
                    <a:pt x="5084140" y="782535"/>
                  </a:lnTo>
                  <a:lnTo>
                    <a:pt x="5048415" y="822261"/>
                  </a:lnTo>
                  <a:lnTo>
                    <a:pt x="5091747" y="837844"/>
                  </a:lnTo>
                  <a:lnTo>
                    <a:pt x="5132768" y="857631"/>
                  </a:lnTo>
                  <a:lnTo>
                    <a:pt x="5171224" y="881354"/>
                  </a:lnTo>
                  <a:lnTo>
                    <a:pt x="5206822" y="908773"/>
                  </a:lnTo>
                  <a:lnTo>
                    <a:pt x="5239283" y="939596"/>
                  </a:lnTo>
                  <a:lnTo>
                    <a:pt x="5268328" y="973594"/>
                  </a:lnTo>
                  <a:lnTo>
                    <a:pt x="5293665" y="1010488"/>
                  </a:lnTo>
                  <a:lnTo>
                    <a:pt x="5315026" y="1050036"/>
                  </a:lnTo>
                  <a:lnTo>
                    <a:pt x="5332133" y="1091946"/>
                  </a:lnTo>
                  <a:lnTo>
                    <a:pt x="5344693" y="1135989"/>
                  </a:lnTo>
                  <a:lnTo>
                    <a:pt x="5352440" y="1181887"/>
                  </a:lnTo>
                  <a:lnTo>
                    <a:pt x="5355082" y="1229385"/>
                  </a:lnTo>
                  <a:lnTo>
                    <a:pt x="5355082" y="1317777"/>
                  </a:lnTo>
                  <a:lnTo>
                    <a:pt x="5438127" y="1312240"/>
                  </a:lnTo>
                  <a:lnTo>
                    <a:pt x="5511533" y="1302626"/>
                  </a:lnTo>
                  <a:lnTo>
                    <a:pt x="5574970" y="1290370"/>
                  </a:lnTo>
                  <a:lnTo>
                    <a:pt x="5628132" y="1276921"/>
                  </a:lnTo>
                  <a:lnTo>
                    <a:pt x="5670689" y="1263738"/>
                  </a:lnTo>
                  <a:lnTo>
                    <a:pt x="5722798" y="1243876"/>
                  </a:lnTo>
                  <a:lnTo>
                    <a:pt x="5750522" y="1229385"/>
                  </a:lnTo>
                  <a:lnTo>
                    <a:pt x="5753214" y="1229385"/>
                  </a:lnTo>
                  <a:close/>
                </a:path>
                <a:path w="14617700" h="1614170">
                  <a:moveTo>
                    <a:pt x="10172281" y="359054"/>
                  </a:moveTo>
                  <a:lnTo>
                    <a:pt x="9962883" y="266115"/>
                  </a:lnTo>
                  <a:lnTo>
                    <a:pt x="9962883" y="637882"/>
                  </a:lnTo>
                  <a:lnTo>
                    <a:pt x="9404502" y="1195527"/>
                  </a:lnTo>
                  <a:lnTo>
                    <a:pt x="9125318" y="916698"/>
                  </a:lnTo>
                  <a:lnTo>
                    <a:pt x="9224073" y="818070"/>
                  </a:lnTo>
                  <a:lnTo>
                    <a:pt x="9404502" y="998258"/>
                  </a:lnTo>
                  <a:lnTo>
                    <a:pt x="9584931" y="818070"/>
                  </a:lnTo>
                  <a:lnTo>
                    <a:pt x="9864115" y="539242"/>
                  </a:lnTo>
                  <a:lnTo>
                    <a:pt x="9962883" y="637882"/>
                  </a:lnTo>
                  <a:lnTo>
                    <a:pt x="9962883" y="266115"/>
                  </a:lnTo>
                  <a:lnTo>
                    <a:pt x="9544101" y="80238"/>
                  </a:lnTo>
                  <a:lnTo>
                    <a:pt x="8915921" y="359054"/>
                  </a:lnTo>
                  <a:lnTo>
                    <a:pt x="8915921" y="777290"/>
                  </a:lnTo>
                  <a:lnTo>
                    <a:pt x="8917305" y="825538"/>
                  </a:lnTo>
                  <a:lnTo>
                    <a:pt x="8921394" y="873404"/>
                  </a:lnTo>
                  <a:lnTo>
                    <a:pt x="8928125" y="920788"/>
                  </a:lnTo>
                  <a:lnTo>
                    <a:pt x="8937422" y="967574"/>
                  </a:lnTo>
                  <a:lnTo>
                    <a:pt x="8949195" y="1013663"/>
                  </a:lnTo>
                  <a:lnTo>
                    <a:pt x="8963381" y="1058951"/>
                  </a:lnTo>
                  <a:lnTo>
                    <a:pt x="8979903" y="1103312"/>
                  </a:lnTo>
                  <a:lnTo>
                    <a:pt x="8998674" y="1146657"/>
                  </a:lnTo>
                  <a:lnTo>
                    <a:pt x="9019629" y="1188872"/>
                  </a:lnTo>
                  <a:lnTo>
                    <a:pt x="9042692" y="1229842"/>
                  </a:lnTo>
                  <a:lnTo>
                    <a:pt x="9067775" y="1269479"/>
                  </a:lnTo>
                  <a:lnTo>
                    <a:pt x="9094826" y="1307668"/>
                  </a:lnTo>
                  <a:lnTo>
                    <a:pt x="9123743" y="1344295"/>
                  </a:lnTo>
                  <a:lnTo>
                    <a:pt x="9154465" y="1379258"/>
                  </a:lnTo>
                  <a:lnTo>
                    <a:pt x="9186913" y="1412443"/>
                  </a:lnTo>
                  <a:lnTo>
                    <a:pt x="9221013" y="1443748"/>
                  </a:lnTo>
                  <a:lnTo>
                    <a:pt x="9256687" y="1473085"/>
                  </a:lnTo>
                  <a:lnTo>
                    <a:pt x="9293860" y="1500314"/>
                  </a:lnTo>
                  <a:lnTo>
                    <a:pt x="9332455" y="1525346"/>
                  </a:lnTo>
                  <a:lnTo>
                    <a:pt x="9372397" y="1548066"/>
                  </a:lnTo>
                  <a:lnTo>
                    <a:pt x="9413608" y="1568386"/>
                  </a:lnTo>
                  <a:lnTo>
                    <a:pt x="9456014" y="1586166"/>
                  </a:lnTo>
                  <a:lnTo>
                    <a:pt x="9499536" y="1601330"/>
                  </a:lnTo>
                  <a:lnTo>
                    <a:pt x="9544101" y="1613763"/>
                  </a:lnTo>
                  <a:lnTo>
                    <a:pt x="9588665" y="1601330"/>
                  </a:lnTo>
                  <a:lnTo>
                    <a:pt x="9632188" y="1586166"/>
                  </a:lnTo>
                  <a:lnTo>
                    <a:pt x="9674593" y="1568386"/>
                  </a:lnTo>
                  <a:lnTo>
                    <a:pt x="9715805" y="1548066"/>
                  </a:lnTo>
                  <a:lnTo>
                    <a:pt x="9755746" y="1525346"/>
                  </a:lnTo>
                  <a:lnTo>
                    <a:pt x="9794342" y="1500314"/>
                  </a:lnTo>
                  <a:lnTo>
                    <a:pt x="9831514" y="1473085"/>
                  </a:lnTo>
                  <a:lnTo>
                    <a:pt x="9867189" y="1443748"/>
                  </a:lnTo>
                  <a:lnTo>
                    <a:pt x="9901288" y="1412443"/>
                  </a:lnTo>
                  <a:lnTo>
                    <a:pt x="9933737" y="1379258"/>
                  </a:lnTo>
                  <a:lnTo>
                    <a:pt x="9964458" y="1344295"/>
                  </a:lnTo>
                  <a:lnTo>
                    <a:pt x="9993376" y="1307668"/>
                  </a:lnTo>
                  <a:lnTo>
                    <a:pt x="10020414" y="1269479"/>
                  </a:lnTo>
                  <a:lnTo>
                    <a:pt x="10045509" y="1229842"/>
                  </a:lnTo>
                  <a:lnTo>
                    <a:pt x="10064826" y="1195527"/>
                  </a:lnTo>
                  <a:lnTo>
                    <a:pt x="10068573" y="1188872"/>
                  </a:lnTo>
                  <a:lnTo>
                    <a:pt x="10089528" y="1146657"/>
                  </a:lnTo>
                  <a:lnTo>
                    <a:pt x="10108298" y="1103312"/>
                  </a:lnTo>
                  <a:lnTo>
                    <a:pt x="10124821" y="1058951"/>
                  </a:lnTo>
                  <a:lnTo>
                    <a:pt x="10139007" y="1013663"/>
                  </a:lnTo>
                  <a:lnTo>
                    <a:pt x="10150780" y="967574"/>
                  </a:lnTo>
                  <a:lnTo>
                    <a:pt x="10160063" y="920788"/>
                  </a:lnTo>
                  <a:lnTo>
                    <a:pt x="10166794" y="873404"/>
                  </a:lnTo>
                  <a:lnTo>
                    <a:pt x="10170897" y="825538"/>
                  </a:lnTo>
                  <a:lnTo>
                    <a:pt x="10172281" y="777290"/>
                  </a:lnTo>
                  <a:lnTo>
                    <a:pt x="10172281" y="539242"/>
                  </a:lnTo>
                  <a:lnTo>
                    <a:pt x="10172281" y="359054"/>
                  </a:lnTo>
                  <a:close/>
                </a:path>
                <a:path w="14617700" h="1614170">
                  <a:moveTo>
                    <a:pt x="14236345" y="489953"/>
                  </a:moveTo>
                  <a:lnTo>
                    <a:pt x="14235113" y="483603"/>
                  </a:lnTo>
                  <a:lnTo>
                    <a:pt x="14231417" y="478040"/>
                  </a:lnTo>
                  <a:lnTo>
                    <a:pt x="14195705" y="442328"/>
                  </a:lnTo>
                  <a:lnTo>
                    <a:pt x="14195705" y="489940"/>
                  </a:lnTo>
                  <a:lnTo>
                    <a:pt x="14046670" y="638975"/>
                  </a:lnTo>
                  <a:lnTo>
                    <a:pt x="14044892" y="643255"/>
                  </a:lnTo>
                  <a:lnTo>
                    <a:pt x="14044892" y="652183"/>
                  </a:lnTo>
                  <a:lnTo>
                    <a:pt x="14046670" y="656463"/>
                  </a:lnTo>
                  <a:lnTo>
                    <a:pt x="14195705" y="805497"/>
                  </a:lnTo>
                  <a:lnTo>
                    <a:pt x="14127467" y="873734"/>
                  </a:lnTo>
                  <a:lnTo>
                    <a:pt x="14017308" y="763574"/>
                  </a:lnTo>
                  <a:lnTo>
                    <a:pt x="13978433" y="724700"/>
                  </a:lnTo>
                  <a:lnTo>
                    <a:pt x="13974153" y="722922"/>
                  </a:lnTo>
                  <a:lnTo>
                    <a:pt x="13965225" y="722922"/>
                  </a:lnTo>
                  <a:lnTo>
                    <a:pt x="13960945" y="724700"/>
                  </a:lnTo>
                  <a:lnTo>
                    <a:pt x="13811911" y="873734"/>
                  </a:lnTo>
                  <a:lnTo>
                    <a:pt x="13743673" y="805497"/>
                  </a:lnTo>
                  <a:lnTo>
                    <a:pt x="13889546" y="659612"/>
                  </a:lnTo>
                  <a:lnTo>
                    <a:pt x="13893254" y="654050"/>
                  </a:lnTo>
                  <a:lnTo>
                    <a:pt x="13894486" y="647725"/>
                  </a:lnTo>
                  <a:lnTo>
                    <a:pt x="13893254" y="641388"/>
                  </a:lnTo>
                  <a:lnTo>
                    <a:pt x="13889546" y="635812"/>
                  </a:lnTo>
                  <a:lnTo>
                    <a:pt x="13743673" y="489953"/>
                  </a:lnTo>
                  <a:lnTo>
                    <a:pt x="13811911" y="421703"/>
                  </a:lnTo>
                  <a:lnTo>
                    <a:pt x="13960945" y="570738"/>
                  </a:lnTo>
                  <a:lnTo>
                    <a:pt x="13965225" y="572503"/>
                  </a:lnTo>
                  <a:lnTo>
                    <a:pt x="13974153" y="572503"/>
                  </a:lnTo>
                  <a:lnTo>
                    <a:pt x="13978433" y="570738"/>
                  </a:lnTo>
                  <a:lnTo>
                    <a:pt x="14017308" y="531863"/>
                  </a:lnTo>
                  <a:lnTo>
                    <a:pt x="14127467" y="421703"/>
                  </a:lnTo>
                  <a:lnTo>
                    <a:pt x="14195705" y="489940"/>
                  </a:lnTo>
                  <a:lnTo>
                    <a:pt x="14195705" y="442328"/>
                  </a:lnTo>
                  <a:lnTo>
                    <a:pt x="14175092" y="421703"/>
                  </a:lnTo>
                  <a:lnTo>
                    <a:pt x="14136218" y="382841"/>
                  </a:lnTo>
                  <a:lnTo>
                    <a:pt x="14131925" y="381063"/>
                  </a:lnTo>
                  <a:lnTo>
                    <a:pt x="14122997" y="381063"/>
                  </a:lnTo>
                  <a:lnTo>
                    <a:pt x="14118717" y="382841"/>
                  </a:lnTo>
                  <a:lnTo>
                    <a:pt x="13969695" y="531863"/>
                  </a:lnTo>
                  <a:lnTo>
                    <a:pt x="13859523" y="421703"/>
                  </a:lnTo>
                  <a:lnTo>
                    <a:pt x="13820661" y="382841"/>
                  </a:lnTo>
                  <a:lnTo>
                    <a:pt x="13816381" y="381063"/>
                  </a:lnTo>
                  <a:lnTo>
                    <a:pt x="13807440" y="381063"/>
                  </a:lnTo>
                  <a:lnTo>
                    <a:pt x="13803160" y="382841"/>
                  </a:lnTo>
                  <a:lnTo>
                    <a:pt x="13707961" y="478040"/>
                  </a:lnTo>
                  <a:lnTo>
                    <a:pt x="13704265" y="483603"/>
                  </a:lnTo>
                  <a:lnTo>
                    <a:pt x="13703033" y="489940"/>
                  </a:lnTo>
                  <a:lnTo>
                    <a:pt x="13704265" y="496277"/>
                  </a:lnTo>
                  <a:lnTo>
                    <a:pt x="13707961" y="501840"/>
                  </a:lnTo>
                  <a:lnTo>
                    <a:pt x="13853833" y="647725"/>
                  </a:lnTo>
                  <a:lnTo>
                    <a:pt x="13707961" y="793597"/>
                  </a:lnTo>
                  <a:lnTo>
                    <a:pt x="13704265" y="799160"/>
                  </a:lnTo>
                  <a:lnTo>
                    <a:pt x="13703033" y="805497"/>
                  </a:lnTo>
                  <a:lnTo>
                    <a:pt x="13704265" y="811834"/>
                  </a:lnTo>
                  <a:lnTo>
                    <a:pt x="13707961" y="817397"/>
                  </a:lnTo>
                  <a:lnTo>
                    <a:pt x="13803160" y="912609"/>
                  </a:lnTo>
                  <a:lnTo>
                    <a:pt x="13807440" y="914374"/>
                  </a:lnTo>
                  <a:lnTo>
                    <a:pt x="13816381" y="914374"/>
                  </a:lnTo>
                  <a:lnTo>
                    <a:pt x="13820661" y="912609"/>
                  </a:lnTo>
                  <a:lnTo>
                    <a:pt x="13859523" y="873734"/>
                  </a:lnTo>
                  <a:lnTo>
                    <a:pt x="13969695" y="763574"/>
                  </a:lnTo>
                  <a:lnTo>
                    <a:pt x="14118857" y="912723"/>
                  </a:lnTo>
                  <a:lnTo>
                    <a:pt x="14123149" y="914374"/>
                  </a:lnTo>
                  <a:lnTo>
                    <a:pt x="14131773" y="914374"/>
                  </a:lnTo>
                  <a:lnTo>
                    <a:pt x="14175080" y="873734"/>
                  </a:lnTo>
                  <a:lnTo>
                    <a:pt x="14231417" y="817397"/>
                  </a:lnTo>
                  <a:lnTo>
                    <a:pt x="14236345" y="805497"/>
                  </a:lnTo>
                  <a:lnTo>
                    <a:pt x="14235113" y="799160"/>
                  </a:lnTo>
                  <a:lnTo>
                    <a:pt x="14231417" y="793597"/>
                  </a:lnTo>
                  <a:lnTo>
                    <a:pt x="14085545" y="647725"/>
                  </a:lnTo>
                  <a:lnTo>
                    <a:pt x="14231404" y="501840"/>
                  </a:lnTo>
                  <a:lnTo>
                    <a:pt x="14235113" y="496277"/>
                  </a:lnTo>
                  <a:lnTo>
                    <a:pt x="14236345" y="489953"/>
                  </a:lnTo>
                  <a:close/>
                </a:path>
                <a:path w="14617700" h="1614170">
                  <a:moveTo>
                    <a:pt x="14617421" y="647725"/>
                  </a:moveTo>
                  <a:lnTo>
                    <a:pt x="14615414" y="596163"/>
                  </a:lnTo>
                  <a:lnTo>
                    <a:pt x="14609432" y="545401"/>
                  </a:lnTo>
                  <a:lnTo>
                    <a:pt x="14599565" y="495617"/>
                  </a:lnTo>
                  <a:lnTo>
                    <a:pt x="14585874" y="446989"/>
                  </a:lnTo>
                  <a:lnTo>
                    <a:pt x="14583740" y="441210"/>
                  </a:lnTo>
                  <a:lnTo>
                    <a:pt x="14583740" y="647725"/>
                  </a:lnTo>
                  <a:lnTo>
                    <a:pt x="14581899" y="695642"/>
                  </a:lnTo>
                  <a:lnTo>
                    <a:pt x="14576438" y="742556"/>
                  </a:lnTo>
                  <a:lnTo>
                    <a:pt x="14567497" y="788352"/>
                  </a:lnTo>
                  <a:lnTo>
                    <a:pt x="14555229" y="832866"/>
                  </a:lnTo>
                  <a:lnTo>
                    <a:pt x="14539760" y="875969"/>
                  </a:lnTo>
                  <a:lnTo>
                    <a:pt x="14521231" y="917524"/>
                  </a:lnTo>
                  <a:lnTo>
                    <a:pt x="14499793" y="957402"/>
                  </a:lnTo>
                  <a:lnTo>
                    <a:pt x="14475549" y="995464"/>
                  </a:lnTo>
                  <a:lnTo>
                    <a:pt x="14448676" y="1031557"/>
                  </a:lnTo>
                  <a:lnTo>
                    <a:pt x="14419288" y="1065555"/>
                  </a:lnTo>
                  <a:lnTo>
                    <a:pt x="14387525" y="1097318"/>
                  </a:lnTo>
                  <a:lnTo>
                    <a:pt x="14353527" y="1126705"/>
                  </a:lnTo>
                  <a:lnTo>
                    <a:pt x="14317434" y="1153579"/>
                  </a:lnTo>
                  <a:lnTo>
                    <a:pt x="14279372" y="1177823"/>
                  </a:lnTo>
                  <a:lnTo>
                    <a:pt x="14239494" y="1199273"/>
                  </a:lnTo>
                  <a:lnTo>
                    <a:pt x="14197940" y="1217790"/>
                  </a:lnTo>
                  <a:lnTo>
                    <a:pt x="14154836" y="1233258"/>
                  </a:lnTo>
                  <a:lnTo>
                    <a:pt x="14110322" y="1245527"/>
                  </a:lnTo>
                  <a:lnTo>
                    <a:pt x="14064526" y="1254467"/>
                  </a:lnTo>
                  <a:lnTo>
                    <a:pt x="14017612" y="1259928"/>
                  </a:lnTo>
                  <a:lnTo>
                    <a:pt x="13969695" y="1261770"/>
                  </a:lnTo>
                  <a:lnTo>
                    <a:pt x="13921778" y="1259928"/>
                  </a:lnTo>
                  <a:lnTo>
                    <a:pt x="13874852" y="1254467"/>
                  </a:lnTo>
                  <a:lnTo>
                    <a:pt x="13829068" y="1245527"/>
                  </a:lnTo>
                  <a:lnTo>
                    <a:pt x="13784542" y="1233258"/>
                  </a:lnTo>
                  <a:lnTo>
                    <a:pt x="13741438" y="1217790"/>
                  </a:lnTo>
                  <a:lnTo>
                    <a:pt x="13699884" y="1199273"/>
                  </a:lnTo>
                  <a:lnTo>
                    <a:pt x="13660006" y="1177823"/>
                  </a:lnTo>
                  <a:lnTo>
                    <a:pt x="13621957" y="1153579"/>
                  </a:lnTo>
                  <a:lnTo>
                    <a:pt x="13585863" y="1126705"/>
                  </a:lnTo>
                  <a:lnTo>
                    <a:pt x="13551865" y="1097318"/>
                  </a:lnTo>
                  <a:lnTo>
                    <a:pt x="13520103" y="1065555"/>
                  </a:lnTo>
                  <a:lnTo>
                    <a:pt x="13490702" y="1031557"/>
                  </a:lnTo>
                  <a:lnTo>
                    <a:pt x="13463829" y="995464"/>
                  </a:lnTo>
                  <a:lnTo>
                    <a:pt x="13439597" y="957402"/>
                  </a:lnTo>
                  <a:lnTo>
                    <a:pt x="13418147" y="917524"/>
                  </a:lnTo>
                  <a:lnTo>
                    <a:pt x="13399618" y="875969"/>
                  </a:lnTo>
                  <a:lnTo>
                    <a:pt x="13384149" y="832866"/>
                  </a:lnTo>
                  <a:lnTo>
                    <a:pt x="13371881" y="788352"/>
                  </a:lnTo>
                  <a:lnTo>
                    <a:pt x="13362953" y="742556"/>
                  </a:lnTo>
                  <a:lnTo>
                    <a:pt x="13357492" y="695642"/>
                  </a:lnTo>
                  <a:lnTo>
                    <a:pt x="13355638" y="647725"/>
                  </a:lnTo>
                  <a:lnTo>
                    <a:pt x="13357492" y="599808"/>
                  </a:lnTo>
                  <a:lnTo>
                    <a:pt x="13362953" y="552881"/>
                  </a:lnTo>
                  <a:lnTo>
                    <a:pt x="13371881" y="507098"/>
                  </a:lnTo>
                  <a:lnTo>
                    <a:pt x="13384149" y="462584"/>
                  </a:lnTo>
                  <a:lnTo>
                    <a:pt x="13399618" y="419468"/>
                  </a:lnTo>
                  <a:lnTo>
                    <a:pt x="13418147" y="377913"/>
                  </a:lnTo>
                  <a:lnTo>
                    <a:pt x="13439597" y="338035"/>
                  </a:lnTo>
                  <a:lnTo>
                    <a:pt x="13463829" y="299986"/>
                  </a:lnTo>
                  <a:lnTo>
                    <a:pt x="13490702" y="263893"/>
                  </a:lnTo>
                  <a:lnTo>
                    <a:pt x="13520103" y="229895"/>
                  </a:lnTo>
                  <a:lnTo>
                    <a:pt x="13551865" y="198132"/>
                  </a:lnTo>
                  <a:lnTo>
                    <a:pt x="13585863" y="168732"/>
                  </a:lnTo>
                  <a:lnTo>
                    <a:pt x="13621957" y="141859"/>
                  </a:lnTo>
                  <a:lnTo>
                    <a:pt x="13660006" y="117627"/>
                  </a:lnTo>
                  <a:lnTo>
                    <a:pt x="13699884" y="96177"/>
                  </a:lnTo>
                  <a:lnTo>
                    <a:pt x="13741438" y="77647"/>
                  </a:lnTo>
                  <a:lnTo>
                    <a:pt x="13784542" y="62179"/>
                  </a:lnTo>
                  <a:lnTo>
                    <a:pt x="13829068" y="49911"/>
                  </a:lnTo>
                  <a:lnTo>
                    <a:pt x="13874852" y="40982"/>
                  </a:lnTo>
                  <a:lnTo>
                    <a:pt x="13921778" y="35521"/>
                  </a:lnTo>
                  <a:lnTo>
                    <a:pt x="13969695" y="33667"/>
                  </a:lnTo>
                  <a:lnTo>
                    <a:pt x="14017612" y="35521"/>
                  </a:lnTo>
                  <a:lnTo>
                    <a:pt x="14064526" y="40982"/>
                  </a:lnTo>
                  <a:lnTo>
                    <a:pt x="14110322" y="49911"/>
                  </a:lnTo>
                  <a:lnTo>
                    <a:pt x="14154836" y="62179"/>
                  </a:lnTo>
                  <a:lnTo>
                    <a:pt x="14197940" y="77647"/>
                  </a:lnTo>
                  <a:lnTo>
                    <a:pt x="14239494" y="96177"/>
                  </a:lnTo>
                  <a:lnTo>
                    <a:pt x="14279372" y="117627"/>
                  </a:lnTo>
                  <a:lnTo>
                    <a:pt x="14317434" y="141859"/>
                  </a:lnTo>
                  <a:lnTo>
                    <a:pt x="14353527" y="168732"/>
                  </a:lnTo>
                  <a:lnTo>
                    <a:pt x="14387525" y="198132"/>
                  </a:lnTo>
                  <a:lnTo>
                    <a:pt x="14419288" y="229895"/>
                  </a:lnTo>
                  <a:lnTo>
                    <a:pt x="14448676" y="263893"/>
                  </a:lnTo>
                  <a:lnTo>
                    <a:pt x="14475549" y="299986"/>
                  </a:lnTo>
                  <a:lnTo>
                    <a:pt x="14499793" y="338035"/>
                  </a:lnTo>
                  <a:lnTo>
                    <a:pt x="14521231" y="377913"/>
                  </a:lnTo>
                  <a:lnTo>
                    <a:pt x="14539760" y="419468"/>
                  </a:lnTo>
                  <a:lnTo>
                    <a:pt x="14555229" y="462584"/>
                  </a:lnTo>
                  <a:lnTo>
                    <a:pt x="14567497" y="507098"/>
                  </a:lnTo>
                  <a:lnTo>
                    <a:pt x="14576438" y="552881"/>
                  </a:lnTo>
                  <a:lnTo>
                    <a:pt x="14581899" y="599808"/>
                  </a:lnTo>
                  <a:lnTo>
                    <a:pt x="14583740" y="647725"/>
                  </a:lnTo>
                  <a:lnTo>
                    <a:pt x="14583740" y="441210"/>
                  </a:lnTo>
                  <a:lnTo>
                    <a:pt x="14568437" y="399707"/>
                  </a:lnTo>
                  <a:lnTo>
                    <a:pt x="14547329" y="353949"/>
                  </a:lnTo>
                  <a:lnTo>
                    <a:pt x="14522628" y="309892"/>
                  </a:lnTo>
                  <a:lnTo>
                    <a:pt x="14494409" y="267716"/>
                  </a:lnTo>
                  <a:lnTo>
                    <a:pt x="14462747" y="227584"/>
                  </a:lnTo>
                  <a:lnTo>
                    <a:pt x="14427708" y="189712"/>
                  </a:lnTo>
                  <a:lnTo>
                    <a:pt x="14389824" y="154673"/>
                  </a:lnTo>
                  <a:lnTo>
                    <a:pt x="14349705" y="122999"/>
                  </a:lnTo>
                  <a:lnTo>
                    <a:pt x="14307515" y="94780"/>
                  </a:lnTo>
                  <a:lnTo>
                    <a:pt x="14263459" y="70078"/>
                  </a:lnTo>
                  <a:lnTo>
                    <a:pt x="14217701" y="48971"/>
                  </a:lnTo>
                  <a:lnTo>
                    <a:pt x="14176185" y="33667"/>
                  </a:lnTo>
                  <a:lnTo>
                    <a:pt x="14170419" y="31534"/>
                  </a:lnTo>
                  <a:lnTo>
                    <a:pt x="14121803" y="17856"/>
                  </a:lnTo>
                  <a:lnTo>
                    <a:pt x="14072019" y="7975"/>
                  </a:lnTo>
                  <a:lnTo>
                    <a:pt x="14021257" y="2006"/>
                  </a:lnTo>
                  <a:lnTo>
                    <a:pt x="13969695" y="0"/>
                  </a:lnTo>
                  <a:lnTo>
                    <a:pt x="13918133" y="2006"/>
                  </a:lnTo>
                  <a:lnTo>
                    <a:pt x="13867359" y="7975"/>
                  </a:lnTo>
                  <a:lnTo>
                    <a:pt x="13817587" y="17856"/>
                  </a:lnTo>
                  <a:lnTo>
                    <a:pt x="13768959" y="31534"/>
                  </a:lnTo>
                  <a:lnTo>
                    <a:pt x="13721677" y="48971"/>
                  </a:lnTo>
                  <a:lnTo>
                    <a:pt x="13675919" y="70078"/>
                  </a:lnTo>
                  <a:lnTo>
                    <a:pt x="13631863" y="94780"/>
                  </a:lnTo>
                  <a:lnTo>
                    <a:pt x="13589686" y="122999"/>
                  </a:lnTo>
                  <a:lnTo>
                    <a:pt x="13549554" y="154673"/>
                  </a:lnTo>
                  <a:lnTo>
                    <a:pt x="13511683" y="189712"/>
                  </a:lnTo>
                  <a:lnTo>
                    <a:pt x="13476643" y="227584"/>
                  </a:lnTo>
                  <a:lnTo>
                    <a:pt x="13444969" y="267716"/>
                  </a:lnTo>
                  <a:lnTo>
                    <a:pt x="13416750" y="309892"/>
                  </a:lnTo>
                  <a:lnTo>
                    <a:pt x="13392049" y="353949"/>
                  </a:lnTo>
                  <a:lnTo>
                    <a:pt x="13370941" y="399707"/>
                  </a:lnTo>
                  <a:lnTo>
                    <a:pt x="13353504" y="446989"/>
                  </a:lnTo>
                  <a:lnTo>
                    <a:pt x="13339826" y="495617"/>
                  </a:lnTo>
                  <a:lnTo>
                    <a:pt x="13329946" y="545401"/>
                  </a:lnTo>
                  <a:lnTo>
                    <a:pt x="13323977" y="596163"/>
                  </a:lnTo>
                  <a:lnTo>
                    <a:pt x="13321970" y="647725"/>
                  </a:lnTo>
                  <a:lnTo>
                    <a:pt x="13323977" y="699287"/>
                  </a:lnTo>
                  <a:lnTo>
                    <a:pt x="13329946" y="750049"/>
                  </a:lnTo>
                  <a:lnTo>
                    <a:pt x="13339826" y="799833"/>
                  </a:lnTo>
                  <a:lnTo>
                    <a:pt x="13353504" y="848448"/>
                  </a:lnTo>
                  <a:lnTo>
                    <a:pt x="13370941" y="895731"/>
                  </a:lnTo>
                  <a:lnTo>
                    <a:pt x="13392049" y="941489"/>
                  </a:lnTo>
                  <a:lnTo>
                    <a:pt x="13416750" y="985545"/>
                  </a:lnTo>
                  <a:lnTo>
                    <a:pt x="13444969" y="1027734"/>
                  </a:lnTo>
                  <a:lnTo>
                    <a:pt x="13476643" y="1067854"/>
                  </a:lnTo>
                  <a:lnTo>
                    <a:pt x="13511683" y="1105738"/>
                  </a:lnTo>
                  <a:lnTo>
                    <a:pt x="13549554" y="1140777"/>
                  </a:lnTo>
                  <a:lnTo>
                    <a:pt x="13589686" y="1172438"/>
                  </a:lnTo>
                  <a:lnTo>
                    <a:pt x="13631863" y="1200658"/>
                  </a:lnTo>
                  <a:lnTo>
                    <a:pt x="13675919" y="1225359"/>
                  </a:lnTo>
                  <a:lnTo>
                    <a:pt x="13721677" y="1246466"/>
                  </a:lnTo>
                  <a:lnTo>
                    <a:pt x="13768959" y="1263904"/>
                  </a:lnTo>
                  <a:lnTo>
                    <a:pt x="13817587" y="1277594"/>
                  </a:lnTo>
                  <a:lnTo>
                    <a:pt x="13867359" y="1287462"/>
                  </a:lnTo>
                  <a:lnTo>
                    <a:pt x="13918133" y="1293444"/>
                  </a:lnTo>
                  <a:lnTo>
                    <a:pt x="13969695" y="1295450"/>
                  </a:lnTo>
                  <a:lnTo>
                    <a:pt x="14021257" y="1293444"/>
                  </a:lnTo>
                  <a:lnTo>
                    <a:pt x="14072019" y="1287462"/>
                  </a:lnTo>
                  <a:lnTo>
                    <a:pt x="14121803" y="1277594"/>
                  </a:lnTo>
                  <a:lnTo>
                    <a:pt x="14170419" y="1263904"/>
                  </a:lnTo>
                  <a:lnTo>
                    <a:pt x="14176185" y="1261770"/>
                  </a:lnTo>
                  <a:lnTo>
                    <a:pt x="14217701" y="1246466"/>
                  </a:lnTo>
                  <a:lnTo>
                    <a:pt x="14263459" y="1225359"/>
                  </a:lnTo>
                  <a:lnTo>
                    <a:pt x="14307515" y="1200658"/>
                  </a:lnTo>
                  <a:lnTo>
                    <a:pt x="14349705" y="1172438"/>
                  </a:lnTo>
                  <a:lnTo>
                    <a:pt x="14389824" y="1140777"/>
                  </a:lnTo>
                  <a:lnTo>
                    <a:pt x="14427708" y="1105738"/>
                  </a:lnTo>
                  <a:lnTo>
                    <a:pt x="14462747" y="1067854"/>
                  </a:lnTo>
                  <a:lnTo>
                    <a:pt x="14494409" y="1027734"/>
                  </a:lnTo>
                  <a:lnTo>
                    <a:pt x="14522628" y="985545"/>
                  </a:lnTo>
                  <a:lnTo>
                    <a:pt x="14547329" y="941489"/>
                  </a:lnTo>
                  <a:lnTo>
                    <a:pt x="14568437" y="895731"/>
                  </a:lnTo>
                  <a:lnTo>
                    <a:pt x="14585874" y="848448"/>
                  </a:lnTo>
                  <a:lnTo>
                    <a:pt x="14599565" y="799833"/>
                  </a:lnTo>
                  <a:lnTo>
                    <a:pt x="14609432" y="750049"/>
                  </a:lnTo>
                  <a:lnTo>
                    <a:pt x="14615414" y="699287"/>
                  </a:lnTo>
                  <a:lnTo>
                    <a:pt x="14617421" y="647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0" name="object 14"/>
          <p:cNvSpPr txBox="1"/>
          <p:nvPr/>
        </p:nvSpPr>
        <p:spPr>
          <a:xfrm>
            <a:off x="7041072" y="3486216"/>
            <a:ext cx="1177290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333" spc="-50" dirty="0">
                <a:solidFill>
                  <a:srgbClr val="FDFAFA"/>
                </a:solidFill>
                <a:latin typeface="Trebuchet MS"/>
                <a:cs typeface="Trebuchet MS"/>
              </a:rPr>
              <a:t>GÜVEN</a:t>
            </a:r>
            <a:r>
              <a:rPr sz="1333" spc="133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FDFAFA"/>
                </a:solidFill>
                <a:latin typeface="Trebuchet MS"/>
                <a:cs typeface="Trebuchet MS"/>
              </a:rPr>
              <a:t>ARALIĞI</a:t>
            </a:r>
            <a:endParaRPr sz="1333" dirty="0">
              <a:latin typeface="Trebuchet MS"/>
              <a:cs typeface="Trebuchet MS"/>
            </a:endParaRPr>
          </a:p>
        </p:txBody>
      </p:sp>
      <p:sp>
        <p:nvSpPr>
          <p:cNvPr id="61" name="object 15"/>
          <p:cNvSpPr txBox="1"/>
          <p:nvPr/>
        </p:nvSpPr>
        <p:spPr>
          <a:xfrm>
            <a:off x="10100863" y="3486216"/>
            <a:ext cx="808143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333" spc="-57" dirty="0">
                <a:solidFill>
                  <a:srgbClr val="FDFAFA"/>
                </a:solidFill>
                <a:latin typeface="Trebuchet MS"/>
                <a:cs typeface="Trebuchet MS"/>
              </a:rPr>
              <a:t>HATA</a:t>
            </a:r>
            <a:r>
              <a:rPr sz="1333" spc="12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3" dirty="0">
                <a:solidFill>
                  <a:srgbClr val="FDFAFA"/>
                </a:solidFill>
                <a:latin typeface="Trebuchet MS"/>
                <a:cs typeface="Trebuchet MS"/>
              </a:rPr>
              <a:t>PAYI</a:t>
            </a:r>
            <a:endParaRPr sz="1333" dirty="0">
              <a:latin typeface="Trebuchet MS"/>
              <a:cs typeface="Trebuchet MS"/>
            </a:endParaRPr>
          </a:p>
        </p:txBody>
      </p:sp>
      <p:sp>
        <p:nvSpPr>
          <p:cNvPr id="62" name="object 16"/>
          <p:cNvSpPr txBox="1"/>
          <p:nvPr/>
        </p:nvSpPr>
        <p:spPr>
          <a:xfrm>
            <a:off x="650241" y="3470978"/>
            <a:ext cx="2056977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5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10" dirty="0">
                <a:solidFill>
                  <a:srgbClr val="FDFAFA"/>
                </a:solidFill>
                <a:latin typeface="Trebuchet MS"/>
                <a:cs typeface="Trebuchet MS"/>
              </a:rPr>
              <a:t>ÖRNEKLEMİ</a:t>
            </a:r>
            <a:endParaRPr sz="1333" dirty="0">
              <a:latin typeface="Trebuchet MS"/>
              <a:cs typeface="Trebuchet MS"/>
            </a:endParaRPr>
          </a:p>
        </p:txBody>
      </p:sp>
      <p:sp>
        <p:nvSpPr>
          <p:cNvPr id="63" name="object 17"/>
          <p:cNvSpPr txBox="1"/>
          <p:nvPr/>
        </p:nvSpPr>
        <p:spPr>
          <a:xfrm>
            <a:off x="473538" y="3789113"/>
            <a:ext cx="2422062" cy="116271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87546" marR="3387" indent="-187969" algn="ctr">
              <a:lnSpc>
                <a:spcPct val="150000"/>
              </a:lnSpc>
              <a:spcBef>
                <a:spcPts val="67"/>
              </a:spcBef>
            </a:pPr>
            <a:r>
              <a:rPr sz="1000" spc="7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Araştırma</a:t>
            </a:r>
            <a:r>
              <a:rPr lang="tr-TR" sz="1000" spc="15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da </a:t>
            </a:r>
            <a:r>
              <a:rPr lang="tr-TR" sz="1000" spc="8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18 </a:t>
            </a:r>
            <a:r>
              <a:rPr lang="tr-TR" sz="1000" spc="83" dirty="0">
                <a:solidFill>
                  <a:srgbClr val="FFFAFA"/>
                </a:solidFill>
                <a:latin typeface="Lucida Sans Unicode"/>
                <a:cs typeface="Lucida Sans Unicode"/>
              </a:rPr>
              <a:t>yaş üstü </a:t>
            </a:r>
            <a:r>
              <a:rPr lang="tr-TR" sz="1000" spc="8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İstanbul İlinde ikamet eden vatandaşlarla, CATI (Bilgisayar Destekli Telefonla Anket) yöntemi ile yapılmıştır.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64" name="object 18"/>
          <p:cNvSpPr txBox="1"/>
          <p:nvPr/>
        </p:nvSpPr>
        <p:spPr>
          <a:xfrm>
            <a:off x="3384193" y="3498154"/>
            <a:ext cx="2370243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93985">
              <a:spcBef>
                <a:spcPts val="67"/>
              </a:spcBef>
            </a:pPr>
            <a:r>
              <a:rPr sz="1333" spc="13" dirty="0">
                <a:solidFill>
                  <a:srgbClr val="FDFAFA"/>
                </a:solidFill>
                <a:latin typeface="Trebuchet MS"/>
                <a:cs typeface="Trebuchet MS"/>
              </a:rPr>
              <a:t>ARAŞTIRMANIN</a:t>
            </a:r>
            <a:r>
              <a:rPr sz="1333" spc="16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-40" dirty="0">
                <a:solidFill>
                  <a:srgbClr val="FDFAFA"/>
                </a:solidFill>
                <a:latin typeface="Trebuchet MS"/>
                <a:cs typeface="Trebuchet MS"/>
              </a:rPr>
              <a:t>DENEK</a:t>
            </a:r>
            <a:r>
              <a:rPr sz="1333" spc="160" dirty="0">
                <a:solidFill>
                  <a:srgbClr val="FDFAFA"/>
                </a:solidFill>
                <a:latin typeface="Trebuchet MS"/>
                <a:cs typeface="Trebuchet MS"/>
              </a:rPr>
              <a:t> </a:t>
            </a:r>
            <a:r>
              <a:rPr sz="1333" spc="47" dirty="0" smtClean="0">
                <a:solidFill>
                  <a:srgbClr val="FDFAFA"/>
                </a:solidFill>
                <a:latin typeface="Trebuchet MS"/>
                <a:cs typeface="Trebuchet MS"/>
              </a:rPr>
              <a:t>SAYISI</a:t>
            </a:r>
            <a:endParaRPr sz="1333" dirty="0">
              <a:latin typeface="Trebuchet MS"/>
              <a:cs typeface="Trebuchet MS"/>
            </a:endParaRPr>
          </a:p>
        </p:txBody>
      </p:sp>
      <p:sp>
        <p:nvSpPr>
          <p:cNvPr id="65" name="object 19"/>
          <p:cNvSpPr txBox="1"/>
          <p:nvPr/>
        </p:nvSpPr>
        <p:spPr>
          <a:xfrm>
            <a:off x="9486560" y="4049301"/>
            <a:ext cx="2241127" cy="615126"/>
          </a:xfrm>
          <a:prstGeom prst="rect">
            <a:avLst/>
          </a:prstGeom>
        </p:spPr>
        <p:txBody>
          <a:bodyPr vert="horz" wrap="square" lIns="0" tIns="35137" rIns="0" bIns="0" rtlCol="0">
            <a:spAutoFit/>
          </a:bodyPr>
          <a:lstStyle/>
          <a:p>
            <a:pPr marL="155371">
              <a:lnSpc>
                <a:spcPct val="150000"/>
              </a:lnSpc>
              <a:spcBef>
                <a:spcPts val="277"/>
              </a:spcBef>
            </a:pPr>
            <a:r>
              <a:rPr sz="1200" spc="70" dirty="0">
                <a:solidFill>
                  <a:srgbClr val="FFFAFA"/>
                </a:solidFill>
                <a:latin typeface="Lucida Sans Unicode"/>
                <a:cs typeface="Lucida Sans Unicode"/>
              </a:rPr>
              <a:t>Araştırma</a:t>
            </a:r>
            <a:r>
              <a:rPr sz="1200" spc="160" dirty="0">
                <a:solidFill>
                  <a:srgbClr val="FFFAFA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FFFAFA"/>
                </a:solidFill>
                <a:latin typeface="Lucida Sans Unicode"/>
                <a:cs typeface="Lucida Sans Unicode"/>
              </a:rPr>
              <a:t>Yanılma</a:t>
            </a:r>
            <a:r>
              <a:rPr sz="1200" spc="160" dirty="0">
                <a:solidFill>
                  <a:srgbClr val="FFFAFA"/>
                </a:solidFill>
                <a:latin typeface="Lucida Sans Unicode"/>
                <a:cs typeface="Lucida Sans Unicode"/>
              </a:rPr>
              <a:t> </a:t>
            </a:r>
            <a:r>
              <a:rPr sz="1200" spc="43" dirty="0">
                <a:solidFill>
                  <a:srgbClr val="FFFAFA"/>
                </a:solidFill>
                <a:latin typeface="Lucida Sans Unicode"/>
                <a:cs typeface="Lucida Sans Unicode"/>
              </a:rPr>
              <a:t>oranı</a:t>
            </a:r>
            <a:endParaRPr sz="1200" dirty="0">
              <a:latin typeface="Lucida Sans Unicode"/>
              <a:cs typeface="Lucida Sans Unicode"/>
            </a:endParaRPr>
          </a:p>
          <a:p>
            <a:pPr marL="8467">
              <a:lnSpc>
                <a:spcPct val="150000"/>
              </a:lnSpc>
              <a:spcBef>
                <a:spcPts val="210"/>
              </a:spcBef>
            </a:pPr>
            <a:r>
              <a:rPr sz="1200" spc="-14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+</a:t>
            </a:r>
            <a:r>
              <a:rPr sz="1200" spc="-8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-</a:t>
            </a:r>
            <a:r>
              <a:rPr lang="tr-TR" sz="1200" spc="-80" dirty="0">
                <a:solidFill>
                  <a:srgbClr val="FFFAFA"/>
                </a:solidFill>
                <a:latin typeface="Lucida Sans Unicode"/>
                <a:cs typeface="Lucida Sans Unicode"/>
              </a:rPr>
              <a:t>3</a:t>
            </a:r>
            <a:r>
              <a:rPr sz="1200" spc="173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 </a:t>
            </a:r>
            <a:r>
              <a:rPr sz="1200" spc="87" dirty="0">
                <a:solidFill>
                  <a:srgbClr val="FFFAFA"/>
                </a:solidFill>
                <a:latin typeface="Lucida Sans Unicode"/>
                <a:cs typeface="Lucida Sans Unicode"/>
              </a:rPr>
              <a:t>o</a:t>
            </a:r>
            <a:r>
              <a:rPr sz="1200" spc="33" dirty="0">
                <a:solidFill>
                  <a:srgbClr val="FFFAFA"/>
                </a:solidFill>
                <a:latin typeface="Lucida Sans Unicode"/>
                <a:cs typeface="Lucida Sans Unicode"/>
              </a:rPr>
              <a:t>l</a:t>
            </a:r>
            <a:r>
              <a:rPr sz="1200" spc="100" dirty="0">
                <a:solidFill>
                  <a:srgbClr val="FFFAFA"/>
                </a:solidFill>
                <a:latin typeface="Lucida Sans Unicode"/>
                <a:cs typeface="Lucida Sans Unicode"/>
              </a:rPr>
              <a:t>a</a:t>
            </a:r>
            <a:r>
              <a:rPr sz="1200" spc="60" dirty="0">
                <a:solidFill>
                  <a:srgbClr val="FFFAFA"/>
                </a:solidFill>
                <a:latin typeface="Lucida Sans Unicode"/>
                <a:cs typeface="Lucida Sans Unicode"/>
              </a:rPr>
              <a:t>r</a:t>
            </a:r>
            <a:r>
              <a:rPr sz="1200" spc="100" dirty="0">
                <a:solidFill>
                  <a:srgbClr val="FFFAFA"/>
                </a:solidFill>
                <a:latin typeface="Lucida Sans Unicode"/>
                <a:cs typeface="Lucida Sans Unicode"/>
              </a:rPr>
              <a:t>a</a:t>
            </a:r>
            <a:r>
              <a:rPr sz="1200" spc="-97" dirty="0">
                <a:solidFill>
                  <a:srgbClr val="FFFAFA"/>
                </a:solidFill>
                <a:latin typeface="Lucida Sans Unicode"/>
                <a:cs typeface="Lucida Sans Unicode"/>
              </a:rPr>
              <a:t>k</a:t>
            </a:r>
            <a:r>
              <a:rPr sz="1200" spc="173" dirty="0">
                <a:solidFill>
                  <a:srgbClr val="FFFAFA"/>
                </a:solidFill>
                <a:latin typeface="Lucida Sans Unicode"/>
                <a:cs typeface="Lucida Sans Unicode"/>
              </a:rPr>
              <a:t> </a:t>
            </a:r>
            <a:r>
              <a:rPr sz="1200" spc="113" dirty="0">
                <a:solidFill>
                  <a:srgbClr val="FFFAFA"/>
                </a:solidFill>
                <a:latin typeface="Lucida Sans Unicode"/>
                <a:cs typeface="Lucida Sans Unicode"/>
              </a:rPr>
              <a:t>b</a:t>
            </a:r>
            <a:r>
              <a:rPr sz="1200" spc="130" dirty="0">
                <a:solidFill>
                  <a:srgbClr val="FFFAFA"/>
                </a:solidFill>
                <a:latin typeface="Lucida Sans Unicode"/>
                <a:cs typeface="Lucida Sans Unicode"/>
              </a:rPr>
              <a:t>e</a:t>
            </a:r>
            <a:r>
              <a:rPr sz="1200" spc="33" dirty="0">
                <a:solidFill>
                  <a:srgbClr val="FFFAFA"/>
                </a:solidFill>
                <a:latin typeface="Lucida Sans Unicode"/>
                <a:cs typeface="Lucida Sans Unicode"/>
              </a:rPr>
              <a:t>l</a:t>
            </a:r>
            <a:r>
              <a:rPr sz="1200" spc="53" dirty="0">
                <a:solidFill>
                  <a:srgbClr val="FFFAFA"/>
                </a:solidFill>
                <a:latin typeface="Lucida Sans Unicode"/>
                <a:cs typeface="Lucida Sans Unicode"/>
              </a:rPr>
              <a:t>i</a:t>
            </a:r>
            <a:r>
              <a:rPr sz="1200" spc="60" dirty="0">
                <a:solidFill>
                  <a:srgbClr val="FFFAFA"/>
                </a:solidFill>
                <a:latin typeface="Lucida Sans Unicode"/>
                <a:cs typeface="Lucida Sans Unicode"/>
              </a:rPr>
              <a:t>r</a:t>
            </a:r>
            <a:r>
              <a:rPr sz="1200" spc="33" dirty="0">
                <a:solidFill>
                  <a:srgbClr val="FFFAFA"/>
                </a:solidFill>
                <a:latin typeface="Lucida Sans Unicode"/>
                <a:cs typeface="Lucida Sans Unicode"/>
              </a:rPr>
              <a:t>l</a:t>
            </a:r>
            <a:r>
              <a:rPr sz="1200" spc="130" dirty="0">
                <a:solidFill>
                  <a:srgbClr val="FFFAFA"/>
                </a:solidFill>
                <a:latin typeface="Lucida Sans Unicode"/>
                <a:cs typeface="Lucida Sans Unicode"/>
              </a:rPr>
              <a:t>e</a:t>
            </a:r>
            <a:r>
              <a:rPr sz="1200" spc="57" dirty="0">
                <a:solidFill>
                  <a:srgbClr val="FFFAFA"/>
                </a:solidFill>
                <a:latin typeface="Lucida Sans Unicode"/>
                <a:cs typeface="Lucida Sans Unicode"/>
              </a:rPr>
              <a:t>n</a:t>
            </a:r>
            <a:r>
              <a:rPr sz="1200" spc="70" dirty="0">
                <a:solidFill>
                  <a:srgbClr val="FFFAFA"/>
                </a:solidFill>
                <a:latin typeface="Lucida Sans Unicode"/>
                <a:cs typeface="Lucida Sans Unicode"/>
              </a:rPr>
              <a:t>m</a:t>
            </a:r>
            <a:r>
              <a:rPr sz="1200" spc="53" dirty="0">
                <a:solidFill>
                  <a:srgbClr val="FFFAFA"/>
                </a:solidFill>
                <a:latin typeface="Lucida Sans Unicode"/>
                <a:cs typeface="Lucida Sans Unicode"/>
              </a:rPr>
              <a:t>i</a:t>
            </a:r>
            <a:r>
              <a:rPr sz="1200" spc="103" dirty="0">
                <a:solidFill>
                  <a:srgbClr val="FFFAFA"/>
                </a:solidFill>
                <a:latin typeface="Lucida Sans Unicode"/>
                <a:cs typeface="Lucida Sans Unicode"/>
              </a:rPr>
              <a:t>ş</a:t>
            </a:r>
            <a:r>
              <a:rPr sz="1200" spc="130" dirty="0">
                <a:solidFill>
                  <a:srgbClr val="FFFAFA"/>
                </a:solidFill>
                <a:latin typeface="Lucida Sans Unicode"/>
                <a:cs typeface="Lucida Sans Unicode"/>
              </a:rPr>
              <a:t>t</a:t>
            </a:r>
            <a:r>
              <a:rPr sz="1200" spc="53" dirty="0">
                <a:solidFill>
                  <a:srgbClr val="FFFAFA"/>
                </a:solidFill>
                <a:latin typeface="Lucida Sans Unicode"/>
                <a:cs typeface="Lucida Sans Unicode"/>
              </a:rPr>
              <a:t>i</a:t>
            </a:r>
            <a:r>
              <a:rPr sz="1200" spc="60" dirty="0">
                <a:solidFill>
                  <a:srgbClr val="FFFAFA"/>
                </a:solidFill>
                <a:latin typeface="Lucida Sans Unicode"/>
                <a:cs typeface="Lucida Sans Unicode"/>
              </a:rPr>
              <a:t>r</a:t>
            </a:r>
            <a:r>
              <a:rPr sz="1200" spc="-147" dirty="0">
                <a:solidFill>
                  <a:srgbClr val="FFFAFA"/>
                </a:solidFill>
                <a:latin typeface="Lucida Sans Unicode"/>
                <a:cs typeface="Lucida Sans Unicode"/>
              </a:rPr>
              <a:t>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66" name="object 20"/>
          <p:cNvSpPr txBox="1"/>
          <p:nvPr/>
        </p:nvSpPr>
        <p:spPr>
          <a:xfrm>
            <a:off x="6960215" y="4030895"/>
            <a:ext cx="1339003" cy="516253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457646" marR="3387" indent="-449602">
              <a:lnSpc>
                <a:spcPct val="150000"/>
              </a:lnSpc>
              <a:spcBef>
                <a:spcPts val="117"/>
              </a:spcBef>
            </a:pPr>
            <a:r>
              <a:rPr sz="113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133" spc="-76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133" spc="-2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133" spc="-8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13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1133" spc="-6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13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133" spc="-9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133" spc="-11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'</a:t>
            </a:r>
            <a:r>
              <a:rPr sz="1133" spc="4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133" spc="-11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33" spc="-6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133" spc="-4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1133" spc="-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133" spc="-9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133" spc="-2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A  </a:t>
            </a:r>
            <a:r>
              <a:rPr sz="1133" spc="6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sz="1133" spc="-11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33" spc="-35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≥</a:t>
            </a:r>
            <a:r>
              <a:rPr sz="1133" spc="-11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tr-TR" sz="1133" spc="-117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0,</a:t>
            </a:r>
            <a:r>
              <a:rPr lang="tr-TR" sz="1133" spc="-33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95</a:t>
            </a:r>
            <a:endParaRPr sz="1133" dirty="0">
              <a:latin typeface="Lucida Sans Unicode"/>
              <a:cs typeface="Lucida Sans Unicode"/>
            </a:endParaRPr>
          </a:p>
        </p:txBody>
      </p:sp>
      <p:sp>
        <p:nvSpPr>
          <p:cNvPr id="67" name="object 17"/>
          <p:cNvSpPr txBox="1"/>
          <p:nvPr/>
        </p:nvSpPr>
        <p:spPr>
          <a:xfrm>
            <a:off x="3319571" y="3872202"/>
            <a:ext cx="2604439" cy="42956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49021" marR="196436" indent="94408" algn="ctr">
              <a:lnSpc>
                <a:spcPct val="113999"/>
              </a:lnSpc>
              <a:spcBef>
                <a:spcPts val="1527"/>
              </a:spcBef>
            </a:pPr>
            <a:r>
              <a:rPr lang="tr-TR" sz="1200" spc="4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Araştırma </a:t>
            </a:r>
            <a:r>
              <a:rPr lang="tr-TR" sz="1200" b="1" spc="40" dirty="0" smtClean="0">
                <a:solidFill>
                  <a:srgbClr val="FFFAFA"/>
                </a:solidFill>
                <a:latin typeface="Lucida Sans Unicode"/>
                <a:cs typeface="Lucida Sans Unicode"/>
              </a:rPr>
              <a:t>1390 denek ile yapılmıştır.</a:t>
            </a:r>
            <a:endParaRPr lang="tr-TR" sz="1200" spc="40" dirty="0">
              <a:solidFill>
                <a:srgbClr val="FFFAFA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4885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-21336" y="2209799"/>
            <a:ext cx="12191999" cy="21336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6500" b="1" dirty="0" smtClean="0">
                <a:latin typeface="Century Gothic" panose="020B0502020202020204" pitchFamily="34" charset="0"/>
              </a:rPr>
              <a:t>DEMOĞRAFİK</a:t>
            </a:r>
          </a:p>
          <a:p>
            <a:pPr fontAlgn="ctr">
              <a:lnSpc>
                <a:spcPct val="100000"/>
              </a:lnSpc>
            </a:pPr>
            <a:r>
              <a:rPr lang="tr-TR" sz="6500" b="1" dirty="0" smtClean="0">
                <a:latin typeface="Century Gothic" panose="020B0502020202020204" pitchFamily="34" charset="0"/>
              </a:rPr>
              <a:t>DEĞERLER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59" y="5150290"/>
            <a:ext cx="1098225" cy="690508"/>
          </a:xfrm>
          <a:prstGeom prst="rect">
            <a:avLst/>
          </a:prstGeom>
        </p:spPr>
      </p:pic>
      <p:sp>
        <p:nvSpPr>
          <p:cNvPr id="16" name="Slayt Numarası Yer Tutucusu 8"/>
          <p:cNvSpPr txBox="1">
            <a:spLocks/>
          </p:cNvSpPr>
          <p:nvPr/>
        </p:nvSpPr>
        <p:spPr>
          <a:xfrm>
            <a:off x="2819400" y="5257800"/>
            <a:ext cx="8308725" cy="475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tr-TR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smtClean="0">
                <a:solidFill>
                  <a:schemeClr val="tx1"/>
                </a:solidFill>
                <a:latin typeface="Swis721 BT" panose="020B0504020202020204" pitchFamily="34" charset="0"/>
              </a:rPr>
              <a:t>Mart 2024 Yerel Seçimlerine Doğru Son Siyasi Durum – </a:t>
            </a:r>
            <a:r>
              <a:rPr lang="tr-TR" sz="2000" b="1" dirty="0" smtClean="0">
                <a:solidFill>
                  <a:srgbClr val="FFFF00"/>
                </a:solidFill>
                <a:latin typeface="Swis721 BT" panose="020B0504020202020204" pitchFamily="34" charset="0"/>
              </a:rPr>
              <a:t>ANTALYA</a:t>
            </a:r>
            <a:endParaRPr lang="tr-TR" sz="2000" b="1" dirty="0">
              <a:solidFill>
                <a:srgbClr val="FFFF00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5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39783"/>
              </p:ext>
            </p:extLst>
          </p:nvPr>
        </p:nvGraphicFramePr>
        <p:xfrm>
          <a:off x="609600" y="685800"/>
          <a:ext cx="5105399" cy="2246310"/>
        </p:xfrm>
        <a:graphic>
          <a:graphicData uri="http://schemas.openxmlformats.org/drawingml/2006/table">
            <a:tbl>
              <a:tblPr/>
              <a:tblGrid>
                <a:gridCol w="3899269">
                  <a:extLst>
                    <a:ext uri="{9D8B030D-6E8A-4147-A177-3AD203B41FA5}">
                      <a16:colId xmlns:a16="http://schemas.microsoft.com/office/drawing/2014/main" val="2330707262"/>
                    </a:ext>
                  </a:extLst>
                </a:gridCol>
                <a:gridCol w="1206130">
                  <a:extLst>
                    <a:ext uri="{9D8B030D-6E8A-4147-A177-3AD203B41FA5}">
                      <a16:colId xmlns:a16="http://schemas.microsoft.com/office/drawing/2014/main" val="1893672346"/>
                    </a:ext>
                  </a:extLst>
                </a:gridCol>
              </a:tblGrid>
              <a:tr h="4492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cinsiyete göre dağılımları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663540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399216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Kadın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413130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Erkek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802290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18250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77247"/>
              </p:ext>
            </p:extLst>
          </p:nvPr>
        </p:nvGraphicFramePr>
        <p:xfrm>
          <a:off x="618835" y="3149790"/>
          <a:ext cx="5086927" cy="2813307"/>
        </p:xfrm>
        <a:graphic>
          <a:graphicData uri="http://schemas.openxmlformats.org/drawingml/2006/table">
            <a:tbl>
              <a:tblPr/>
              <a:tblGrid>
                <a:gridCol w="3885161">
                  <a:extLst>
                    <a:ext uri="{9D8B030D-6E8A-4147-A177-3AD203B41FA5}">
                      <a16:colId xmlns:a16="http://schemas.microsoft.com/office/drawing/2014/main" val="4049437246"/>
                    </a:ext>
                  </a:extLst>
                </a:gridCol>
                <a:gridCol w="1201766">
                  <a:extLst>
                    <a:ext uri="{9D8B030D-6E8A-4147-A177-3AD203B41FA5}">
                      <a16:colId xmlns:a16="http://schemas.microsoft.com/office/drawing/2014/main" val="3611734923"/>
                    </a:ext>
                  </a:extLst>
                </a:gridCol>
              </a:tblGrid>
              <a:tr h="3507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öğrenim durumuna göre dağılımları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844898"/>
                  </a:ext>
                </a:extLst>
              </a:tr>
              <a:tr h="3580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309688"/>
                  </a:ext>
                </a:extLst>
              </a:tr>
              <a:tr h="3507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İlkokul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18017"/>
                  </a:ext>
                </a:extLst>
              </a:tr>
              <a:tr h="3507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Ortaokul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747310"/>
                  </a:ext>
                </a:extLst>
              </a:tr>
              <a:tr h="3507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Lise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871717"/>
                  </a:ext>
                </a:extLst>
              </a:tr>
              <a:tr h="3507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Üniversite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46,8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049663"/>
                  </a:ext>
                </a:extLst>
              </a:tr>
              <a:tr h="3507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Lisansüstü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786018"/>
                  </a:ext>
                </a:extLst>
              </a:tr>
              <a:tr h="3507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92325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52048"/>
              </p:ext>
            </p:extLst>
          </p:nvPr>
        </p:nvGraphicFramePr>
        <p:xfrm>
          <a:off x="6093852" y="709389"/>
          <a:ext cx="5488548" cy="5270647"/>
        </p:xfrm>
        <a:graphic>
          <a:graphicData uri="http://schemas.openxmlformats.org/drawingml/2006/table">
            <a:tbl>
              <a:tblPr/>
              <a:tblGrid>
                <a:gridCol w="4191900">
                  <a:extLst>
                    <a:ext uri="{9D8B030D-6E8A-4147-A177-3AD203B41FA5}">
                      <a16:colId xmlns:a16="http://schemas.microsoft.com/office/drawing/2014/main" val="249269634"/>
                    </a:ext>
                  </a:extLst>
                </a:gridCol>
                <a:gridCol w="1296648">
                  <a:extLst>
                    <a:ext uri="{9D8B030D-6E8A-4147-A177-3AD203B41FA5}">
                      <a16:colId xmlns:a16="http://schemas.microsoft.com/office/drawing/2014/main" val="2487612044"/>
                    </a:ext>
                  </a:extLst>
                </a:gridCol>
              </a:tblGrid>
              <a:tr h="3879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yaş durumuna  göre dağılımları</a:t>
                      </a:r>
                    </a:p>
                  </a:txBody>
                  <a:tcPr marL="6604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514312"/>
                  </a:ext>
                </a:extLst>
              </a:tr>
              <a:tr h="784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608478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18-24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2,4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87330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25-29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5,0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916330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30-34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9,0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84108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35-39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14,7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273458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40-44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14,5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975255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45-49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11,3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687712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50-54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7,5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166252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55 ve Üstü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35,6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203499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198120" marR="6604" marT="660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6604" marR="6604" marT="6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74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6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6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15786"/>
              </p:ext>
            </p:extLst>
          </p:nvPr>
        </p:nvGraphicFramePr>
        <p:xfrm>
          <a:off x="6093852" y="697345"/>
          <a:ext cx="5412348" cy="5282697"/>
        </p:xfrm>
        <a:graphic>
          <a:graphicData uri="http://schemas.openxmlformats.org/drawingml/2006/table">
            <a:tbl>
              <a:tblPr/>
              <a:tblGrid>
                <a:gridCol w="4133703">
                  <a:extLst>
                    <a:ext uri="{9D8B030D-6E8A-4147-A177-3AD203B41FA5}">
                      <a16:colId xmlns:a16="http://schemas.microsoft.com/office/drawing/2014/main" val="2356828203"/>
                    </a:ext>
                  </a:extLst>
                </a:gridCol>
                <a:gridCol w="1278645">
                  <a:extLst>
                    <a:ext uri="{9D8B030D-6E8A-4147-A177-3AD203B41FA5}">
                      <a16:colId xmlns:a16="http://schemas.microsoft.com/office/drawing/2014/main" val="3849554217"/>
                    </a:ext>
                  </a:extLst>
                </a:gridCol>
              </a:tblGrid>
              <a:tr h="4931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meslek grubuna göre dağılımları</a:t>
                      </a:r>
                    </a:p>
                  </a:txBody>
                  <a:tcPr marL="6531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74229"/>
                  </a:ext>
                </a:extLst>
              </a:tr>
              <a:tr h="3594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951881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Memur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7,3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237808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İşci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(Kamu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İşcisi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11,3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386012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İşci( Kamu hariç olanlar)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7,2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34260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Esnaf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5,9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619336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Ev Hanımı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8,6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016161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Çiftçi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6,5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239744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Sanayici(İşveren)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427365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Sanayici(Çalışan)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55565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Öğrenci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1,9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95918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Uzmanlık gerektiren Meslek (Hakim,Avkat,Müh.Mimar,Doktorvb.)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6,5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683761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İşsiz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738684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Emekli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30,6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575601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Diğer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8,8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94041"/>
                  </a:ext>
                </a:extLst>
              </a:tr>
              <a:tr h="3092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195926" marR="6531" marT="653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30524"/>
                  </a:ext>
                </a:extLst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02385"/>
              </p:ext>
            </p:extLst>
          </p:nvPr>
        </p:nvGraphicFramePr>
        <p:xfrm>
          <a:off x="609600" y="697341"/>
          <a:ext cx="5334000" cy="5170058"/>
        </p:xfrm>
        <a:graphic>
          <a:graphicData uri="http://schemas.openxmlformats.org/drawingml/2006/table">
            <a:tbl>
              <a:tblPr/>
              <a:tblGrid>
                <a:gridCol w="4073864">
                  <a:extLst>
                    <a:ext uri="{9D8B030D-6E8A-4147-A177-3AD203B41FA5}">
                      <a16:colId xmlns:a16="http://schemas.microsoft.com/office/drawing/2014/main" val="2651076191"/>
                    </a:ext>
                  </a:extLst>
                </a:gridCol>
                <a:gridCol w="1260136">
                  <a:extLst>
                    <a:ext uri="{9D8B030D-6E8A-4147-A177-3AD203B41FA5}">
                      <a16:colId xmlns:a16="http://schemas.microsoft.com/office/drawing/2014/main" val="3154003309"/>
                    </a:ext>
                  </a:extLst>
                </a:gridCol>
              </a:tblGrid>
              <a:tr h="6027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Deneklerin gelir durumuna göre dağılımları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98755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272123"/>
                  </a:ext>
                </a:extLst>
              </a:tr>
              <a:tr h="6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0-12.000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126609"/>
                  </a:ext>
                </a:extLst>
              </a:tr>
              <a:tr h="6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12.001-16.000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107531"/>
                  </a:ext>
                </a:extLst>
              </a:tr>
              <a:tr h="6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16.001-24000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008451"/>
                  </a:ext>
                </a:extLst>
              </a:tr>
              <a:tr h="6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24.001-30000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877915"/>
                  </a:ext>
                </a:extLst>
              </a:tr>
              <a:tr h="6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30.001 - 40.000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404734"/>
                  </a:ext>
                </a:extLst>
              </a:tr>
              <a:tr h="6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40.001 ve üzeri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69914"/>
                  </a:ext>
                </a:extLst>
              </a:tr>
              <a:tr h="6027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9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9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-21336" y="2209799"/>
            <a:ext cx="12191999" cy="1447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8000" b="1" dirty="0" smtClean="0">
                <a:latin typeface="Century Gothic" panose="020B0502020202020204" pitchFamily="34" charset="0"/>
              </a:rPr>
              <a:t>BULGULAR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59" y="5150290"/>
            <a:ext cx="1098225" cy="690508"/>
          </a:xfrm>
          <a:prstGeom prst="rect">
            <a:avLst/>
          </a:prstGeom>
        </p:spPr>
      </p:pic>
      <p:sp>
        <p:nvSpPr>
          <p:cNvPr id="16" name="Slayt Numarası Yer Tutucusu 8"/>
          <p:cNvSpPr txBox="1">
            <a:spLocks/>
          </p:cNvSpPr>
          <p:nvPr/>
        </p:nvSpPr>
        <p:spPr>
          <a:xfrm>
            <a:off x="2819400" y="5257800"/>
            <a:ext cx="8308725" cy="475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tr-TR"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smtClean="0">
                <a:solidFill>
                  <a:schemeClr val="tx1"/>
                </a:solidFill>
                <a:latin typeface="Swis721 BT" panose="020B0504020202020204" pitchFamily="34" charset="0"/>
              </a:rPr>
              <a:t>Mart 2024 Yerel Seçimlerine Doğru Son Siyasi Durum – </a:t>
            </a:r>
            <a:r>
              <a:rPr lang="tr-TR" sz="2000" b="1" dirty="0" smtClean="0">
                <a:solidFill>
                  <a:srgbClr val="FFFF00"/>
                </a:solidFill>
                <a:latin typeface="Swis721 BT" panose="020B0504020202020204" pitchFamily="34" charset="0"/>
              </a:rPr>
              <a:t>ANTALYA</a:t>
            </a:r>
            <a:endParaRPr lang="tr-TR" sz="2000" b="1" dirty="0">
              <a:solidFill>
                <a:srgbClr val="FFFF00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8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62252"/>
              </p:ext>
            </p:extLst>
          </p:nvPr>
        </p:nvGraphicFramePr>
        <p:xfrm>
          <a:off x="609600" y="1295400"/>
          <a:ext cx="4800600" cy="3962403"/>
        </p:xfrm>
        <a:graphic>
          <a:graphicData uri="http://schemas.openxmlformats.org/drawingml/2006/table">
            <a:tbl>
              <a:tblPr/>
              <a:tblGrid>
                <a:gridCol w="2672032">
                  <a:extLst>
                    <a:ext uri="{9D8B030D-6E8A-4147-A177-3AD203B41FA5}">
                      <a16:colId xmlns:a16="http://schemas.microsoft.com/office/drawing/2014/main" val="1100542854"/>
                    </a:ext>
                  </a:extLst>
                </a:gridCol>
                <a:gridCol w="826518">
                  <a:extLst>
                    <a:ext uri="{9D8B030D-6E8A-4147-A177-3AD203B41FA5}">
                      <a16:colId xmlns:a16="http://schemas.microsoft.com/office/drawing/2014/main" val="407141317"/>
                    </a:ext>
                  </a:extLst>
                </a:gridCol>
                <a:gridCol w="1302050">
                  <a:extLst>
                    <a:ext uri="{9D8B030D-6E8A-4147-A177-3AD203B41FA5}">
                      <a16:colId xmlns:a16="http://schemas.microsoft.com/office/drawing/2014/main" val="565252196"/>
                    </a:ext>
                  </a:extLst>
                </a:gridCol>
              </a:tblGrid>
              <a:tr h="75842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ANTALYA‘ da </a:t>
                      </a:r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son 5 yıllık dönemde yapılan kentsel dönüşüm sizce yeterli mi?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628346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YETERLİLİK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55379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23,30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3915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Yeterli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18,7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33698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yeterli ne yetersiz (vasat)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17,8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quare721 BT" panose="020B050402020206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YETERSİZLİK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767418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58,90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31579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Yetersiz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14,7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21906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17276"/>
                  </a:ext>
                </a:extLst>
              </a:tr>
            </a:tbl>
          </a:graphicData>
        </a:graphic>
      </p:graphicFrame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01961"/>
              </p:ext>
            </p:extLst>
          </p:nvPr>
        </p:nvGraphicFramePr>
        <p:xfrm>
          <a:off x="6096000" y="685800"/>
          <a:ext cx="5410200" cy="525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11" name="Dikdörtgen 10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13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9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Mart 2024 Yerel Seçimlerine Doğru Son Siyasi Durum – </a:t>
              </a:r>
              <a:r>
                <a:rPr lang="tr-TR" sz="2000" b="1" dirty="0" smtClean="0">
                  <a:solidFill>
                    <a:srgbClr val="FFFF00"/>
                  </a:solidFill>
                  <a:latin typeface="Swis721 BT" panose="020B0504020202020204" pitchFamily="34" charset="0"/>
                </a:rPr>
                <a:t>ANTALYA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77225"/>
              </p:ext>
            </p:extLst>
          </p:nvPr>
        </p:nvGraphicFramePr>
        <p:xfrm>
          <a:off x="709052" y="1371600"/>
          <a:ext cx="4777348" cy="3882259"/>
        </p:xfrm>
        <a:graphic>
          <a:graphicData uri="http://schemas.openxmlformats.org/drawingml/2006/table">
            <a:tbl>
              <a:tblPr/>
              <a:tblGrid>
                <a:gridCol w="2659090">
                  <a:extLst>
                    <a:ext uri="{9D8B030D-6E8A-4147-A177-3AD203B41FA5}">
                      <a16:colId xmlns:a16="http://schemas.microsoft.com/office/drawing/2014/main" val="3498623822"/>
                    </a:ext>
                  </a:extLst>
                </a:gridCol>
                <a:gridCol w="822515">
                  <a:extLst>
                    <a:ext uri="{9D8B030D-6E8A-4147-A177-3AD203B41FA5}">
                      <a16:colId xmlns:a16="http://schemas.microsoft.com/office/drawing/2014/main" val="1986747960"/>
                    </a:ext>
                  </a:extLst>
                </a:gridCol>
                <a:gridCol w="1295743">
                  <a:extLst>
                    <a:ext uri="{9D8B030D-6E8A-4147-A177-3AD203B41FA5}">
                      <a16:colId xmlns:a16="http://schemas.microsoft.com/office/drawing/2014/main" val="1527443747"/>
                    </a:ext>
                  </a:extLst>
                </a:gridCol>
              </a:tblGrid>
              <a:tr h="7430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ANTALYA‘ da </a:t>
                      </a:r>
                      <a:r>
                        <a:rPr lang="tr-TR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son 5 yıllık dönemde toplu ulaşım hizmetleri ne yönde değişti?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416117"/>
                  </a:ext>
                </a:extLst>
              </a:tr>
              <a:tr h="5914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 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Yüzde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KÖTÜLEŞME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10655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Kötüleşti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48,40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45800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Kötüleşti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38849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Ne Kötüleşti ne iyileşti aynı seviyede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İYİLEŞME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16184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İyileşti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22,6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Square721 BT" panose="020B0504020202060204" pitchFamily="34" charset="0"/>
                        </a:rPr>
                        <a:t>26,90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455945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Çok İyileşti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078296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Total</a:t>
                      </a:r>
                    </a:p>
                  </a:txBody>
                  <a:tcPr marL="22860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D0D0D"/>
                          </a:solidFill>
                          <a:effectLst/>
                          <a:latin typeface="Square721 BT" panose="020B050402020206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quare721 BT" panose="020B050402020206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35173"/>
                  </a:ext>
                </a:extLst>
              </a:tr>
            </a:tbl>
          </a:graphicData>
        </a:graphic>
      </p:graphicFrame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456167"/>
              </p:ext>
            </p:extLst>
          </p:nvPr>
        </p:nvGraphicFramePr>
        <p:xfrm>
          <a:off x="6096000" y="609600"/>
          <a:ext cx="5486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46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Şeritli Tasarım Mavi 16x9">
  <a:themeElements>
    <a:clrScheme name="Şeritli_Tasarım_Mavi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D90948-693C-495E-A997-F81FB6D13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A0AB41-DD6B-45B8-84A1-115B114C3F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B5336-6EAA-48CF-9D13-474FDE2931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9515</TotalTime>
  <Words>1033</Words>
  <Application>Microsoft Office PowerPoint</Application>
  <PresentationFormat>Geniş ekran</PresentationFormat>
  <Paragraphs>373</Paragraphs>
  <Slides>16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32" baseType="lpstr">
      <vt:lpstr>Arial</vt:lpstr>
      <vt:lpstr>Arial MT</vt:lpstr>
      <vt:lpstr>Century Gothic</vt:lpstr>
      <vt:lpstr>Corbel</vt:lpstr>
      <vt:lpstr>Euphemia</vt:lpstr>
      <vt:lpstr>HY엽서L</vt:lpstr>
      <vt:lpstr>Lucida Sans Unicode</vt:lpstr>
      <vt:lpstr>Montserrat Classic Bold</vt:lpstr>
      <vt:lpstr>Square721 BT</vt:lpstr>
      <vt:lpstr>Swis721 BT</vt:lpstr>
      <vt:lpstr>Swis721 WGL4 BT</vt:lpstr>
      <vt:lpstr>Tahoma</vt:lpstr>
      <vt:lpstr>Times New Roman</vt:lpstr>
      <vt:lpstr>Trebuchet MS</vt:lpstr>
      <vt:lpstr>Wingdings</vt:lpstr>
      <vt:lpstr>Şeritli Tasarım Mavi 16x9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İLETİŞİM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TÜSİAR TÜRKİYE YEREL SEÇİM ARAŞTIRMALARI</dc:title>
  <dc:creator>Mevlüt BADEM</dc:creator>
  <cp:lastModifiedBy>Mevlüt BADEM</cp:lastModifiedBy>
  <cp:revision>691</cp:revision>
  <cp:lastPrinted>2019-01-02T13:12:01Z</cp:lastPrinted>
  <dcterms:created xsi:type="dcterms:W3CDTF">2013-04-05T19:58:21Z</dcterms:created>
  <dcterms:modified xsi:type="dcterms:W3CDTF">2023-12-23T14:06:23Z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