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882" r:id="rId5"/>
    <p:sldId id="880" r:id="rId6"/>
    <p:sldId id="881" r:id="rId7"/>
    <p:sldId id="575" r:id="rId8"/>
    <p:sldId id="918" r:id="rId9"/>
    <p:sldId id="899" r:id="rId10"/>
    <p:sldId id="915" r:id="rId11"/>
    <p:sldId id="916" r:id="rId12"/>
    <p:sldId id="893" r:id="rId13"/>
    <p:sldId id="901" r:id="rId14"/>
    <p:sldId id="902" r:id="rId15"/>
    <p:sldId id="903" r:id="rId16"/>
    <p:sldId id="904" r:id="rId17"/>
    <p:sldId id="905" r:id="rId18"/>
    <p:sldId id="906" r:id="rId19"/>
    <p:sldId id="920" r:id="rId20"/>
    <p:sldId id="908" r:id="rId21"/>
    <p:sldId id="909" r:id="rId22"/>
    <p:sldId id="911" r:id="rId23"/>
    <p:sldId id="912" r:id="rId24"/>
    <p:sldId id="919" r:id="rId25"/>
    <p:sldId id="43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7296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orient="horz" pos="48" userDrawn="1">
          <p15:clr>
            <a:srgbClr val="A4A3A4"/>
          </p15:clr>
        </p15:guide>
        <p15:guide id="5" orient="horz" pos="1584" userDrawn="1">
          <p15:clr>
            <a:srgbClr val="A4A3A4"/>
          </p15:clr>
        </p15:guide>
        <p15:guide id="6" orient="horz" pos="3120" userDrawn="1">
          <p15:clr>
            <a:srgbClr val="A4A3A4"/>
          </p15:clr>
        </p15:guide>
        <p15:guide id="7" orient="horz" pos="2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63A"/>
    <a:srgbClr val="00FFFF"/>
    <a:srgbClr val="FFFF99"/>
    <a:srgbClr val="CCFF33"/>
    <a:srgbClr val="CC3300"/>
    <a:srgbClr val="26304F"/>
    <a:srgbClr val="1F2741"/>
    <a:srgbClr val="252F4E"/>
    <a:srgbClr val="0000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94434" autoAdjust="0"/>
  </p:normalViewPr>
  <p:slideViewPr>
    <p:cSldViewPr>
      <p:cViewPr varScale="1">
        <p:scale>
          <a:sx n="83" d="100"/>
          <a:sy n="83" d="100"/>
        </p:scale>
        <p:origin x="408" y="48"/>
      </p:cViewPr>
      <p:guideLst>
        <p:guide pos="3840"/>
        <p:guide pos="7296"/>
        <p:guide pos="576"/>
        <p:guide orient="horz" pos="48"/>
        <p:guide orient="horz" pos="1584"/>
        <p:guide orient="horz" pos="3120"/>
        <p:guide orient="horz" pos="21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204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_al__ma_Sayfas_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0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al__ma_Sayfas_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rgbClr val="1F2741"/>
              </a:solidFill>
              <a:latin typeface="Square721 BT" panose="020B0504020202060204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1.3843670931420794E-2"/>
          <c:y val="6.7691291569713805E-2"/>
          <c:w val="0.96346970365426454"/>
          <c:h val="0.87585232259313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değerlendirme!$C$44:$E$44</c:f>
              <c:strCache>
                <c:ptCount val="1"/>
                <c:pt idx="0">
                  <c:v>Katılımcıların Bölgesine göre dağılımları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2291-4ADC-9DCB-73DE659C0A72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2291-4ADC-9DCB-73DE659C0A72}"/>
              </c:ext>
            </c:extLst>
          </c:dPt>
          <c:dPt>
            <c:idx val="2"/>
            <c:invertIfNegative val="0"/>
            <c:bubble3D val="0"/>
            <c:spPr>
              <a:solidFill>
                <a:srgbClr val="33996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2291-4ADC-9DCB-73DE659C0A72}"/>
              </c:ext>
            </c:extLst>
          </c:dPt>
          <c:dPt>
            <c:idx val="3"/>
            <c:invertIfNegative val="0"/>
            <c:bubble3D val="0"/>
            <c:spPr>
              <a:solidFill>
                <a:srgbClr val="CCFF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2291-4ADC-9DCB-73DE659C0A72}"/>
              </c:ext>
            </c:extLst>
          </c:dPt>
          <c:dPt>
            <c:idx val="4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2291-4ADC-9DCB-73DE659C0A72}"/>
              </c:ext>
            </c:extLst>
          </c:dPt>
          <c:dPt>
            <c:idx val="5"/>
            <c:invertIfNegative val="0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2291-4ADC-9DCB-73DE659C0A72}"/>
              </c:ext>
            </c:extLst>
          </c:dPt>
          <c:dPt>
            <c:idx val="6"/>
            <c:invertIfNegative val="0"/>
            <c:bubble3D val="0"/>
            <c:spPr>
              <a:solidFill>
                <a:srgbClr val="CCFF3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2291-4ADC-9DCB-73DE659C0A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quare721 BT" panose="020B050402020206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değerlendirme!$C$46:$C$52</c:f>
              <c:strCache>
                <c:ptCount val="7"/>
                <c:pt idx="0">
                  <c:v>Marmara</c:v>
                </c:pt>
                <c:pt idx="1">
                  <c:v>İçanadolu</c:v>
                </c:pt>
                <c:pt idx="2">
                  <c:v>Karadeniz</c:v>
                </c:pt>
                <c:pt idx="3">
                  <c:v>Akdeniz</c:v>
                </c:pt>
                <c:pt idx="4">
                  <c:v>Ege</c:v>
                </c:pt>
                <c:pt idx="5">
                  <c:v>Güneydoğuanadolu</c:v>
                </c:pt>
                <c:pt idx="6">
                  <c:v>Doğuanadolu</c:v>
                </c:pt>
              </c:strCache>
            </c:strRef>
          </c:cat>
          <c:val>
            <c:numRef>
              <c:f>değerlendirme!$E$46:$E$52</c:f>
              <c:numCache>
                <c:formatCode>#,##0.0;[Red]#,##0.0</c:formatCode>
                <c:ptCount val="7"/>
                <c:pt idx="0">
                  <c:v>38.700000000000003</c:v>
                </c:pt>
                <c:pt idx="1">
                  <c:v>14.2</c:v>
                </c:pt>
                <c:pt idx="2">
                  <c:v>13.4</c:v>
                </c:pt>
                <c:pt idx="3">
                  <c:v>10.1</c:v>
                </c:pt>
                <c:pt idx="4">
                  <c:v>9</c:v>
                </c:pt>
                <c:pt idx="5">
                  <c:v>7.4</c:v>
                </c:pt>
                <c:pt idx="6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291-4ADC-9DCB-73DE659C0A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67731544"/>
        <c:axId val="567731872"/>
      </c:barChart>
      <c:catAx>
        <c:axId val="56773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quare721 BT" panose="020B0504020202060204" pitchFamily="34" charset="0"/>
                <a:ea typeface="+mn-ea"/>
                <a:cs typeface="+mn-cs"/>
              </a:defRPr>
            </a:pPr>
            <a:endParaRPr lang="tr-TR"/>
          </a:p>
        </c:txPr>
        <c:crossAx val="567731872"/>
        <c:crosses val="autoZero"/>
        <c:auto val="1"/>
        <c:lblAlgn val="ctr"/>
        <c:lblOffset val="100"/>
        <c:noMultiLvlLbl val="0"/>
      </c:catAx>
      <c:valAx>
        <c:axId val="567731872"/>
        <c:scaling>
          <c:orientation val="minMax"/>
        </c:scaling>
        <c:delete val="1"/>
        <c:axPos val="l"/>
        <c:numFmt formatCode="#,##0.0;[Red]#,##0.0" sourceLinked="1"/>
        <c:majorTickMark val="none"/>
        <c:minorTickMark val="none"/>
        <c:tickLblPos val="nextTo"/>
        <c:crossAx val="5677315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solidFill>
        <a:srgbClr val="252F4E"/>
      </a:solidFill>
    </a:ln>
    <a:effectLst/>
  </c:spPr>
  <c:txPr>
    <a:bodyPr/>
    <a:lstStyle/>
    <a:p>
      <a:pPr>
        <a:defRPr sz="1200">
          <a:latin typeface="Square721 BT" panose="020B0504020202060204" pitchFamily="34" charset="0"/>
        </a:defRPr>
      </a:pPr>
      <a:endParaRPr lang="tr-TR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1200">
              <a:solidFill>
                <a:srgbClr val="C00000"/>
              </a:solidFill>
            </a:defRPr>
          </a:pPr>
          <a:endParaRPr lang="tr-TR"/>
        </a:p>
      </c:txPr>
    </c:title>
    <c:autoTitleDeleted val="0"/>
    <c:view3D>
      <c:rotX val="50"/>
      <c:rotY val="13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815764255975871E-2"/>
          <c:y val="0.27456301284518519"/>
          <c:w val="0.8839404863642355"/>
          <c:h val="0.64412763293011976"/>
        </c:manualLayout>
      </c:layout>
      <c:pie3DChart>
        <c:varyColors val="1"/>
        <c:ser>
          <c:idx val="0"/>
          <c:order val="0"/>
          <c:tx>
            <c:strRef>
              <c:f>değerlendirme!$C$279:$E$279</c:f>
              <c:strCache>
                <c:ptCount val="1"/>
                <c:pt idx="0">
                  <c:v>Filistin’e Destek için  Mavi Marmara gibi deniz kara veya hava yolu ile yapılacak bir eylem olmalı mı olursa katılırmısınız?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1F08-44AB-A806-94106448C535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1F08-44AB-A806-94106448C535}"/>
              </c:ext>
            </c:extLst>
          </c:dPt>
          <c:dLbls>
            <c:dLbl>
              <c:idx val="0"/>
              <c:layout>
                <c:manualLayout>
                  <c:x val="-3.3816085489313856E-2"/>
                  <c:y val="-9.994831542515611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08-44AB-A806-94106448C535}"/>
                </c:ext>
              </c:extLst>
            </c:dLbl>
            <c:dLbl>
              <c:idx val="1"/>
              <c:layout>
                <c:manualLayout>
                  <c:x val="4.4174446944131897E-2"/>
                  <c:y val="-1.663575060900913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/>
                    </a:pPr>
                    <a:r>
                      <a:rPr lang="en-US" sz="1200" baseline="0" dirty="0" err="1" smtClean="0"/>
                      <a:t>Hayır</a:t>
                    </a:r>
                    <a:r>
                      <a:rPr lang="en-US" sz="1200" baseline="0" dirty="0" smtClean="0"/>
                      <a:t> </a:t>
                    </a:r>
                    <a:r>
                      <a:rPr lang="en-US" sz="1200" baseline="0" dirty="0" err="1" smtClean="0"/>
                      <a:t>olmamalı</a:t>
                    </a:r>
                    <a:r>
                      <a:rPr lang="en-US" sz="1200" baseline="0" dirty="0" smtClean="0"/>
                      <a:t>; </a:t>
                    </a:r>
                    <a:fld id="{C45F3456-AD53-4073-B18F-8F1DC6AF4C99}" type="VALUE">
                      <a:rPr lang="en-US" sz="1200" baseline="0"/>
                      <a:pPr>
                        <a:defRPr sz="1200"/>
                      </a:pPr>
                      <a:t>[DEĞER]</a:t>
                    </a:fld>
                    <a:endParaRPr lang="en-US" sz="1200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50590551181101"/>
                      <c:h val="0.152246782811575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08-44AB-A806-94106448C535}"/>
                </c:ext>
              </c:extLst>
            </c:dLbl>
            <c:dLbl>
              <c:idx val="2"/>
              <c:layout>
                <c:manualLayout>
                  <c:x val="2.5863741589192697E-2"/>
                  <c:y val="0.1008461966497483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F08-44AB-A806-94106448C535}"/>
                </c:ext>
              </c:extLst>
            </c:dLbl>
            <c:dLbl>
              <c:idx val="3"/>
              <c:layout>
                <c:manualLayout>
                  <c:x val="8.1619183763704611E-2"/>
                  <c:y val="-0.173390123794660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08-44AB-A806-94106448C535}"/>
                </c:ext>
              </c:extLst>
            </c:dLbl>
            <c:dLbl>
              <c:idx val="4"/>
              <c:layout>
                <c:manualLayout>
                  <c:x val="6.4483952569233768E-2"/>
                  <c:y val="-4.35126020435559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08-44AB-A806-94106448C535}"/>
                </c:ext>
              </c:extLst>
            </c:dLbl>
            <c:dLbl>
              <c:idx val="5"/>
              <c:layout>
                <c:manualLayout>
                  <c:x val="6.6244580700726877E-2"/>
                  <c:y val="0.12157304266039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08-44AB-A806-94106448C5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değerlendirme!$C$281:$C$283</c:f>
              <c:strCache>
                <c:ptCount val="3"/>
                <c:pt idx="0">
                  <c:v>Evet olmalı</c:v>
                </c:pt>
                <c:pt idx="1">
                  <c:v>Hayır olmamalı Katılmam</c:v>
                </c:pt>
                <c:pt idx="2">
                  <c:v>Fikrim Yok</c:v>
                </c:pt>
              </c:strCache>
            </c:strRef>
          </c:cat>
          <c:val>
            <c:numRef>
              <c:f>değerlendirme!$E$281:$E$283</c:f>
              <c:numCache>
                <c:formatCode>#,##0.0;[Red]#,##0.0</c:formatCode>
                <c:ptCount val="3"/>
                <c:pt idx="0">
                  <c:v>68.2</c:v>
                </c:pt>
                <c:pt idx="1">
                  <c:v>18.399999999999999</c:v>
                </c:pt>
                <c:pt idx="2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08-44AB-A806-94106448C535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2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1200">
              <a:solidFill>
                <a:srgbClr val="C00000"/>
              </a:solidFill>
            </a:defRPr>
          </a:pPr>
          <a:endParaRPr lang="tr-TR"/>
        </a:p>
      </c:txPr>
    </c:title>
    <c:autoTitleDeleted val="0"/>
    <c:view3D>
      <c:rotX val="50"/>
      <c:rotY val="1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946314992834488E-2"/>
          <c:y val="0.28026589641118982"/>
          <c:w val="0.81501398214793708"/>
          <c:h val="0.59313681267228535"/>
        </c:manualLayout>
      </c:layout>
      <c:pie3DChart>
        <c:varyColors val="1"/>
        <c:ser>
          <c:idx val="0"/>
          <c:order val="0"/>
          <c:tx>
            <c:strRef>
              <c:f>değerlendirme!$C$286:$E$286</c:f>
              <c:strCache>
                <c:ptCount val="1"/>
                <c:pt idx="0">
                  <c:v>Türkiye’yi devlet olarak Filistin’e destek konusunda yeterli buluyor musunuz?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F2D3-448E-9E44-AD2E395357EC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F2D3-448E-9E44-AD2E395357EC}"/>
              </c:ext>
            </c:extLst>
          </c:dPt>
          <c:dLbls>
            <c:dLbl>
              <c:idx val="0"/>
              <c:layout>
                <c:manualLayout>
                  <c:x val="-3.6679612683549689E-2"/>
                  <c:y val="4.515351038770235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D3-448E-9E44-AD2E395357EC}"/>
                </c:ext>
              </c:extLst>
            </c:dLbl>
            <c:dLbl>
              <c:idx val="1"/>
              <c:layout>
                <c:manualLayout>
                  <c:x val="3.7980776051642108E-2"/>
                  <c:y val="-4.687068361690765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D3-448E-9E44-AD2E395357EC}"/>
                </c:ext>
              </c:extLst>
            </c:dLbl>
            <c:dLbl>
              <c:idx val="2"/>
              <c:layout>
                <c:manualLayout>
                  <c:x val="1.594328580549053E-2"/>
                  <c:y val="5.78535548479669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D3-448E-9E44-AD2E395357EC}"/>
                </c:ext>
              </c:extLst>
            </c:dLbl>
            <c:dLbl>
              <c:idx val="3"/>
              <c:layout>
                <c:manualLayout>
                  <c:x val="-5.3515996311271984E-2"/>
                  <c:y val="6.60964917993458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D3-448E-9E44-AD2E395357EC}"/>
                </c:ext>
              </c:extLst>
            </c:dLbl>
            <c:dLbl>
              <c:idx val="4"/>
              <c:layout>
                <c:manualLayout>
                  <c:x val="6.4483952569233768E-2"/>
                  <c:y val="-4.35126020435559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D3-448E-9E44-AD2E395357EC}"/>
                </c:ext>
              </c:extLst>
            </c:dLbl>
            <c:dLbl>
              <c:idx val="5"/>
              <c:layout>
                <c:manualLayout>
                  <c:x val="6.6244580700726877E-2"/>
                  <c:y val="0.12157304266039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D3-448E-9E44-AD2E395357E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değerlendirme!$C$288:$C$291</c:f>
              <c:strCache>
                <c:ptCount val="4"/>
                <c:pt idx="0">
                  <c:v>Evet yeterli buluyorum</c:v>
                </c:pt>
                <c:pt idx="1">
                  <c:v>Hayır Yetersiz buluyorum</c:v>
                </c:pt>
                <c:pt idx="2">
                  <c:v>Ne yeterli nede yetersiz buluyorum</c:v>
                </c:pt>
                <c:pt idx="3">
                  <c:v>Diğer(Fikrim yok)</c:v>
                </c:pt>
              </c:strCache>
            </c:strRef>
          </c:cat>
          <c:val>
            <c:numRef>
              <c:f>değerlendirme!$E$288:$E$291</c:f>
              <c:numCache>
                <c:formatCode>#,##0.0;[Red]#,##0.0</c:formatCode>
                <c:ptCount val="4"/>
                <c:pt idx="0">
                  <c:v>51.905347264904734</c:v>
                </c:pt>
                <c:pt idx="1">
                  <c:v>30.547019053472649</c:v>
                </c:pt>
                <c:pt idx="2">
                  <c:v>13.767670559311616</c:v>
                </c:pt>
                <c:pt idx="3">
                  <c:v>3.7799631223110017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D3-448E-9E44-AD2E395357EC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2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59514982335239"/>
          <c:y val="0.18926908446090901"/>
          <c:w val="0.77425071679841284"/>
          <c:h val="0.68202346257665725"/>
        </c:manualLayout>
      </c:layout>
      <c:pie3DChart>
        <c:varyColors val="1"/>
        <c:ser>
          <c:idx val="0"/>
          <c:order val="0"/>
          <c:tx>
            <c:strRef>
              <c:f>değerlendirme!$C$58:$E$58</c:f>
              <c:strCache>
                <c:ptCount val="1"/>
                <c:pt idx="0">
                  <c:v>Katılımcıların cinsiyete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FAFF-453B-9A64-0E9099A263F1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FAFF-453B-9A64-0E9099A263F1}"/>
              </c:ext>
            </c:extLst>
          </c:dPt>
          <c:dLbls>
            <c:dLbl>
              <c:idx val="0"/>
              <c:layout>
                <c:manualLayout>
                  <c:x val="-2.3080501882787397E-3"/>
                  <c:y val="-0.2124756900152635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FF-453B-9A64-0E9099A263F1}"/>
                </c:ext>
              </c:extLst>
            </c:dLbl>
            <c:dLbl>
              <c:idx val="1"/>
              <c:layout>
                <c:manualLayout>
                  <c:x val="-4.7069684942062487E-4"/>
                  <c:y val="0.1389241613477858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FF-453B-9A64-0E9099A263F1}"/>
                </c:ext>
              </c:extLst>
            </c:dLbl>
            <c:dLbl>
              <c:idx val="3"/>
              <c:layout>
                <c:manualLayout>
                  <c:x val="5.8521381146375111E-2"/>
                  <c:y val="-5.900104195518273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AFF-453B-9A64-0E9099A263F1}"/>
                </c:ext>
              </c:extLst>
            </c:dLbl>
            <c:dLbl>
              <c:idx val="4"/>
              <c:layout>
                <c:manualLayout>
                  <c:x val="5.1651825730372664E-2"/>
                  <c:y val="4.007966340890805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FF-453B-9A64-0E9099A263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değerlendirme!$C$60:$C$61</c:f>
              <c:strCache>
                <c:ptCount val="2"/>
                <c:pt idx="0">
                  <c:v>Kadın</c:v>
                </c:pt>
                <c:pt idx="1">
                  <c:v>Erkek</c:v>
                </c:pt>
              </c:strCache>
            </c:strRef>
          </c:cat>
          <c:val>
            <c:numRef>
              <c:f>değerlendirme!$E$60:$E$61</c:f>
              <c:numCache>
                <c:formatCode>#,##0.0;[Red]#,##0.0</c:formatCode>
                <c:ptCount val="2"/>
                <c:pt idx="0">
                  <c:v>46.4</c:v>
                </c:pt>
                <c:pt idx="1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FF-453B-9A64-0E9099A263F1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2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60"/>
      <c:rotY val="359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217183770883055"/>
          <c:y val="0.23011804850644785"/>
          <c:w val="0.8353221957040573"/>
          <c:h val="0.67188760943971915"/>
        </c:manualLayout>
      </c:layout>
      <c:pie3DChart>
        <c:varyColors val="1"/>
        <c:ser>
          <c:idx val="0"/>
          <c:order val="0"/>
          <c:tx>
            <c:strRef>
              <c:f>değerlendirme!$C$68:$E$68</c:f>
              <c:strCache>
                <c:ptCount val="1"/>
                <c:pt idx="0">
                  <c:v>Katılımcıların yaş durumuna 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C4C6-40C2-B53E-918E14AEA243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C4C6-40C2-B53E-918E14AEA243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C4C6-40C2-B53E-918E14AEA243}"/>
              </c:ext>
            </c:extLst>
          </c:dPt>
          <c:dLbls>
            <c:dLbl>
              <c:idx val="0"/>
              <c:layout>
                <c:manualLayout>
                  <c:x val="2.732211131088929E-2"/>
                  <c:y val="-5.261245119243533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C6-40C2-B53E-918E14AEA243}"/>
                </c:ext>
              </c:extLst>
            </c:dLbl>
            <c:dLbl>
              <c:idx val="1"/>
              <c:layout>
                <c:manualLayout>
                  <c:x val="0"/>
                  <c:y val="-2.14653069959680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C6-40C2-B53E-918E14AEA243}"/>
                </c:ext>
              </c:extLst>
            </c:dLbl>
            <c:dLbl>
              <c:idx val="2"/>
              <c:layout>
                <c:manualLayout>
                  <c:x val="6.7767788868911077E-2"/>
                  <c:y val="6.72116708684066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C6-40C2-B53E-918E14AEA243}"/>
                </c:ext>
              </c:extLst>
            </c:dLbl>
            <c:dLbl>
              <c:idx val="3"/>
              <c:layout>
                <c:manualLayout>
                  <c:x val="-6.0880711761423532E-2"/>
                  <c:y val="-6.685122855419535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C6-40C2-B53E-918E14AEA243}"/>
                </c:ext>
              </c:extLst>
            </c:dLbl>
            <c:dLbl>
              <c:idx val="4"/>
              <c:layout>
                <c:manualLayout>
                  <c:x val="1.0916568499803667E-2"/>
                  <c:y val="-5.548423615240143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C6-40C2-B53E-918E14AEA243}"/>
                </c:ext>
              </c:extLst>
            </c:dLbl>
            <c:dLbl>
              <c:idx val="5"/>
              <c:layout>
                <c:manualLayout>
                  <c:x val="5.2699441044067402E-2"/>
                  <c:y val="-3.00672430114663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C6-40C2-B53E-918E14AEA243}"/>
                </c:ext>
              </c:extLst>
            </c:dLbl>
            <c:dLbl>
              <c:idx val="6"/>
              <c:layout>
                <c:manualLayout>
                  <c:x val="2.3255343714424868E-2"/>
                  <c:y val="6.49128527664024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C6-40C2-B53E-918E14AEA2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değerlendirme!$C$70:$C$74</c:f>
              <c:strCache>
                <c:ptCount val="5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 ve Üstü</c:v>
                </c:pt>
              </c:strCache>
            </c:strRef>
          </c:cat>
          <c:val>
            <c:numRef>
              <c:f>değerlendirme!$E$70:$E$74</c:f>
              <c:numCache>
                <c:formatCode>#,##0.0;[Red]#,##0.0</c:formatCode>
                <c:ptCount val="5"/>
                <c:pt idx="0">
                  <c:v>11.8</c:v>
                </c:pt>
                <c:pt idx="1">
                  <c:v>26.2</c:v>
                </c:pt>
                <c:pt idx="2">
                  <c:v>20.399999999999999</c:v>
                </c:pt>
                <c:pt idx="3">
                  <c:v>29.9</c:v>
                </c:pt>
                <c:pt idx="4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4C6-40C2-B53E-918E14AEA243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2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1200">
              <a:solidFill>
                <a:srgbClr val="C00000"/>
              </a:solidFill>
            </a:defRPr>
          </a:pPr>
          <a:endParaRPr lang="tr-TR"/>
        </a:p>
      </c:txPr>
    </c:title>
    <c:autoTitleDeleted val="0"/>
    <c:view3D>
      <c:rotX val="6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7040034793634"/>
          <c:y val="0.20023585403431754"/>
          <c:w val="0.824465379597072"/>
          <c:h val="0.63248227891228248"/>
        </c:manualLayout>
      </c:layout>
      <c:pie3DChart>
        <c:varyColors val="1"/>
        <c:ser>
          <c:idx val="0"/>
          <c:order val="0"/>
          <c:tx>
            <c:strRef>
              <c:f>değerlendirme!$C$117:$E$117</c:f>
              <c:strCache>
                <c:ptCount val="1"/>
                <c:pt idx="0">
                  <c:v>Filistin meselesi hakkında ne kadar bilgi sahibisiniz?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55A7-42ED-AEB6-F30635429684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55A7-42ED-AEB6-F30635429684}"/>
              </c:ext>
            </c:extLst>
          </c:dPt>
          <c:dPt>
            <c:idx val="2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4-55A7-42ED-AEB6-F30635429684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55A7-42ED-AEB6-F30635429684}"/>
              </c:ext>
            </c:extLst>
          </c:dPt>
          <c:dLbls>
            <c:dLbl>
              <c:idx val="0"/>
              <c:layout>
                <c:manualLayout>
                  <c:x val="-2.3404616053723745E-3"/>
                  <c:y val="-0.1086507702002309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A7-42ED-AEB6-F30635429684}"/>
                </c:ext>
              </c:extLst>
            </c:dLbl>
            <c:dLbl>
              <c:idx val="1"/>
              <c:layout>
                <c:manualLayout>
                  <c:x val="4.0503438819965057E-2"/>
                  <c:y val="-3.601767736916847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A7-42ED-AEB6-F30635429684}"/>
                </c:ext>
              </c:extLst>
            </c:dLbl>
            <c:dLbl>
              <c:idx val="2"/>
              <c:layout>
                <c:manualLayout>
                  <c:x val="3.5141938860508488E-2"/>
                  <c:y val="6.95441512119083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A7-42ED-AEB6-F30635429684}"/>
                </c:ext>
              </c:extLst>
            </c:dLbl>
            <c:dLbl>
              <c:idx val="3"/>
              <c:layout>
                <c:manualLayout>
                  <c:x val="0.11665229217806675"/>
                  <c:y val="9.984826648415429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A7-42ED-AEB6-F30635429684}"/>
                </c:ext>
              </c:extLst>
            </c:dLbl>
            <c:dLbl>
              <c:idx val="4"/>
              <c:layout>
                <c:manualLayout>
                  <c:x val="-0.12489348135370827"/>
                  <c:y val="2.758659287779592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A7-42ED-AEB6-F30635429684}"/>
                </c:ext>
              </c:extLst>
            </c:dLbl>
            <c:dLbl>
              <c:idx val="5"/>
              <c:layout>
                <c:manualLayout>
                  <c:x val="6.6244580700726877E-2"/>
                  <c:y val="0.12157304266039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A7-42ED-AEB6-F306354296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değerlendirme!$C$119:$C$123</c:f>
              <c:strCache>
                <c:ptCount val="5"/>
                <c:pt idx="0">
                  <c:v>Orta düzeyde bilgiliyim</c:v>
                </c:pt>
                <c:pt idx="1">
                  <c:v>İyi bilgiliyim</c:v>
                </c:pt>
                <c:pt idx="2">
                  <c:v>Çok iyi bilgiliyim</c:v>
                </c:pt>
                <c:pt idx="3">
                  <c:v>Az bilgiliyim</c:v>
                </c:pt>
                <c:pt idx="4">
                  <c:v>Hiç bilgim yok</c:v>
                </c:pt>
              </c:strCache>
            </c:strRef>
          </c:cat>
          <c:val>
            <c:numRef>
              <c:f>değerlendirme!$E$119:$E$123</c:f>
              <c:numCache>
                <c:formatCode>#,##0.0;[Red]#,##0.0</c:formatCode>
                <c:ptCount val="5"/>
                <c:pt idx="0">
                  <c:v>42.1</c:v>
                </c:pt>
                <c:pt idx="1">
                  <c:v>28.3</c:v>
                </c:pt>
                <c:pt idx="2">
                  <c:v>24.5</c:v>
                </c:pt>
                <c:pt idx="3">
                  <c:v>4.9000000000000004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5A7-42ED-AEB6-F30635429684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2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1200">
              <a:solidFill>
                <a:srgbClr val="C00000"/>
              </a:solidFill>
            </a:defRPr>
          </a:pPr>
          <a:endParaRPr lang="tr-TR"/>
        </a:p>
      </c:txPr>
    </c:title>
    <c:autoTitleDeleted val="0"/>
    <c:view3D>
      <c:rotX val="50"/>
      <c:rotY val="9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57142857142856"/>
          <c:y val="0.2707904892271783"/>
          <c:w val="0.65238095238095239"/>
          <c:h val="0.51287484031626418"/>
        </c:manualLayout>
      </c:layout>
      <c:pie3DChart>
        <c:varyColors val="1"/>
        <c:ser>
          <c:idx val="0"/>
          <c:order val="0"/>
          <c:tx>
            <c:strRef>
              <c:f>değerlendirme!$C$128:$E$128</c:f>
              <c:strCache>
                <c:ptCount val="1"/>
                <c:pt idx="0">
                  <c:v>Filistin'deki son gelişmeler hakkında haber kaynaklarına ne sıklıkla başvurursunuz?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0621-4656-AA20-DFE97C8EF8A9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0621-4656-AA20-DFE97C8EF8A9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6-0621-4656-AA20-DFE97C8EF8A9}"/>
              </c:ext>
            </c:extLst>
          </c:dPt>
          <c:dLbls>
            <c:dLbl>
              <c:idx val="0"/>
              <c:layout>
                <c:manualLayout>
                  <c:x val="-6.9530371203599547E-2"/>
                  <c:y val="-1.90499240273237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21-4656-AA20-DFE97C8EF8A9}"/>
                </c:ext>
              </c:extLst>
            </c:dLbl>
            <c:dLbl>
              <c:idx val="1"/>
              <c:layout>
                <c:manualLayout>
                  <c:x val="-3.0230408698912636E-2"/>
                  <c:y val="-0.125887137153812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21-4656-AA20-DFE97C8EF8A9}"/>
                </c:ext>
              </c:extLst>
            </c:dLbl>
            <c:dLbl>
              <c:idx val="2"/>
              <c:layout>
                <c:manualLayout>
                  <c:x val="7.5473565804274459E-2"/>
                  <c:y val="-0.1764774196250597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21-4656-AA20-DFE97C8EF8A9}"/>
                </c:ext>
              </c:extLst>
            </c:dLbl>
            <c:dLbl>
              <c:idx val="3"/>
              <c:layout>
                <c:manualLayout>
                  <c:x val="0.11257152230971129"/>
                  <c:y val="-0.1107128284162485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21-4656-AA20-DFE97C8EF8A9}"/>
                </c:ext>
              </c:extLst>
            </c:dLbl>
            <c:dLbl>
              <c:idx val="4"/>
              <c:layout>
                <c:manualLayout>
                  <c:x val="7.9675478065241848E-2"/>
                  <c:y val="-2.21978955063902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21-4656-AA20-DFE97C8EF8A9}"/>
                </c:ext>
              </c:extLst>
            </c:dLbl>
            <c:dLbl>
              <c:idx val="5"/>
              <c:layout>
                <c:manualLayout>
                  <c:x val="6.6244580700726877E-2"/>
                  <c:y val="0.12157304266039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21-4656-AA20-DFE97C8EF8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değerlendirme!$C$130:$C$134</c:f>
              <c:strCache>
                <c:ptCount val="5"/>
                <c:pt idx="0">
                  <c:v>Günlük olarak</c:v>
                </c:pt>
                <c:pt idx="1">
                  <c:v>Haftalık olarak</c:v>
                </c:pt>
                <c:pt idx="2">
                  <c:v>Nadiren</c:v>
                </c:pt>
                <c:pt idx="3">
                  <c:v>Ayda bir</c:v>
                </c:pt>
                <c:pt idx="4">
                  <c:v>Hiç başvurmam</c:v>
                </c:pt>
              </c:strCache>
            </c:strRef>
          </c:cat>
          <c:val>
            <c:numRef>
              <c:f>değerlendirme!$E$130:$E$134</c:f>
              <c:numCache>
                <c:formatCode>#,##0.0;[Red]#,##0.0</c:formatCode>
                <c:ptCount val="5"/>
                <c:pt idx="0">
                  <c:v>83.2</c:v>
                </c:pt>
                <c:pt idx="1">
                  <c:v>11.7</c:v>
                </c:pt>
                <c:pt idx="2">
                  <c:v>4.5</c:v>
                </c:pt>
                <c:pt idx="3">
                  <c:v>0.4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21-4656-AA20-DFE97C8EF8A9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2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1200">
              <a:solidFill>
                <a:srgbClr val="C00000"/>
              </a:solidFill>
            </a:defRPr>
          </a:pPr>
          <a:endParaRPr lang="tr-TR"/>
        </a:p>
      </c:txPr>
    </c:title>
    <c:autoTitleDeleted val="0"/>
    <c:view3D>
      <c:rotX val="50"/>
      <c:rotY val="1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70515970515969"/>
          <c:y val="0.2586133534098829"/>
          <c:w val="0.67321867321867324"/>
          <c:h val="0.55006953703057704"/>
        </c:manualLayout>
      </c:layout>
      <c:pie3DChart>
        <c:varyColors val="1"/>
        <c:ser>
          <c:idx val="0"/>
          <c:order val="0"/>
          <c:tx>
            <c:strRef>
              <c:f>değerlendirme!$C$139:$E$139</c:f>
              <c:strCache>
                <c:ptCount val="1"/>
                <c:pt idx="0">
                  <c:v>Filistin ile Türkiye arasındaki ilişki hakkında ne düşünüyorsunuz?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6D11-4603-9944-A276C5E152B6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3-6D11-4603-9944-A276C5E152B6}"/>
              </c:ext>
            </c:extLst>
          </c:dPt>
          <c:dPt>
            <c:idx val="2"/>
            <c:bubble3D val="0"/>
            <c:spPr>
              <a:solidFill>
                <a:srgbClr val="CC3300"/>
              </a:solidFill>
            </c:spPr>
            <c:extLst>
              <c:ext xmlns:c16="http://schemas.microsoft.com/office/drawing/2014/chart" uri="{C3380CC4-5D6E-409C-BE32-E72D297353CC}">
                <c16:uniqueId val="{00000004-6D11-4603-9944-A276C5E152B6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6D11-4603-9944-A276C5E152B6}"/>
              </c:ext>
            </c:extLst>
          </c:dPt>
          <c:dLbls>
            <c:dLbl>
              <c:idx val="0"/>
              <c:layout>
                <c:manualLayout>
                  <c:x val="-6.9530371203599547E-2"/>
                  <c:y val="1.010510035921373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11-4603-9944-A276C5E152B6}"/>
                </c:ext>
              </c:extLst>
            </c:dLbl>
            <c:dLbl>
              <c:idx val="1"/>
              <c:layout>
                <c:manualLayout>
                  <c:x val="1.0245875515560467E-2"/>
                  <c:y val="-3.1482000544685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11-4603-9944-A276C5E152B6}"/>
                </c:ext>
              </c:extLst>
            </c:dLbl>
            <c:dLbl>
              <c:idx val="2"/>
              <c:layout>
                <c:manualLayout>
                  <c:x val="1.9017392481959411E-2"/>
                  <c:y val="-4.614111647184286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11-4603-9944-A276C5E152B6}"/>
                </c:ext>
              </c:extLst>
            </c:dLbl>
            <c:dLbl>
              <c:idx val="3"/>
              <c:layout>
                <c:manualLayout>
                  <c:x val="1.8643425100118013E-2"/>
                  <c:y val="1.486382778736533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11-4603-9944-A276C5E152B6}"/>
                </c:ext>
              </c:extLst>
            </c:dLbl>
            <c:dLbl>
              <c:idx val="4"/>
              <c:layout>
                <c:manualLayout>
                  <c:x val="6.4483952569233768E-2"/>
                  <c:y val="-4.35126020435559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11-4603-9944-A276C5E152B6}"/>
                </c:ext>
              </c:extLst>
            </c:dLbl>
            <c:dLbl>
              <c:idx val="5"/>
              <c:layout>
                <c:manualLayout>
                  <c:x val="6.6244580700726877E-2"/>
                  <c:y val="0.12157304266039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11-4603-9944-A276C5E152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değerlendirme!$C$141:$C$144</c:f>
              <c:strCache>
                <c:ptCount val="4"/>
                <c:pt idx="0">
                  <c:v>Olumlu</c:v>
                </c:pt>
                <c:pt idx="1">
                  <c:v>Tarafsız</c:v>
                </c:pt>
                <c:pt idx="2">
                  <c:v>Olumsuz</c:v>
                </c:pt>
                <c:pt idx="3">
                  <c:v>Kararsızım</c:v>
                </c:pt>
              </c:strCache>
            </c:strRef>
          </c:cat>
          <c:val>
            <c:numRef>
              <c:f>değerlendirme!$E$141:$E$144</c:f>
              <c:numCache>
                <c:formatCode>#,##0.0;[Red]#,##0.0</c:formatCode>
                <c:ptCount val="4"/>
                <c:pt idx="0">
                  <c:v>70.3</c:v>
                </c:pt>
                <c:pt idx="1">
                  <c:v>13.8</c:v>
                </c:pt>
                <c:pt idx="2">
                  <c:v>8.1999999999999993</c:v>
                </c:pt>
                <c:pt idx="3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11-4603-9944-A276C5E152B6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2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1200">
              <a:solidFill>
                <a:srgbClr val="C00000"/>
              </a:solidFill>
            </a:defRPr>
          </a:pPr>
          <a:endParaRPr lang="tr-TR"/>
        </a:p>
      </c:txPr>
    </c:title>
    <c:autoTitleDeleted val="0"/>
    <c:view3D>
      <c:rotX val="10"/>
      <c:rotY val="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8065803009300196"/>
          <c:w val="0.95974615673040886"/>
          <c:h val="0.619075761119445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değerlendirme!$C$149:$E$149</c:f>
              <c:strCache>
                <c:ptCount val="1"/>
                <c:pt idx="0">
                  <c:v>Filistin'deki siyasi çözüm sürecine katkı sağlama konusunda Türkiye'nin rolünü nasıl değerlendiriyorsunuz?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206B-4146-9AB2-4821D8D6B2E9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206B-4146-9AB2-4821D8D6B2E9}"/>
              </c:ext>
            </c:extLst>
          </c:dPt>
          <c:dPt>
            <c:idx val="2"/>
            <c:invertIfNegative val="0"/>
            <c:bubble3D val="0"/>
            <c:spPr>
              <a:solidFill>
                <a:srgbClr val="CCFF33"/>
              </a:solidFill>
            </c:spPr>
            <c:extLst>
              <c:ext xmlns:c16="http://schemas.microsoft.com/office/drawing/2014/chart" uri="{C3380CC4-5D6E-409C-BE32-E72D297353CC}">
                <c16:uniqueId val="{00000004-206B-4146-9AB2-4821D8D6B2E9}"/>
              </c:ext>
            </c:extLst>
          </c:dPt>
          <c:dPt>
            <c:idx val="3"/>
            <c:invertIfNegative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5-206B-4146-9AB2-4821D8D6B2E9}"/>
              </c:ext>
            </c:extLst>
          </c:dPt>
          <c:dLbls>
            <c:dLbl>
              <c:idx val="0"/>
              <c:layout>
                <c:manualLayout>
                  <c:x val="-1.1197037870266217E-2"/>
                  <c:y val="-8.297537758864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6B-4146-9AB2-4821D8D6B2E9}"/>
                </c:ext>
              </c:extLst>
            </c:dLbl>
            <c:dLbl>
              <c:idx val="1"/>
              <c:layout>
                <c:manualLayout>
                  <c:x val="-2.849362579677584E-3"/>
                  <c:y val="-9.4076854476966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6B-4146-9AB2-4821D8D6B2E9}"/>
                </c:ext>
              </c:extLst>
            </c:dLbl>
            <c:dLbl>
              <c:idx val="2"/>
              <c:layout>
                <c:manualLayout>
                  <c:x val="1.6706036745406823E-3"/>
                  <c:y val="-9.575473043508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6B-4146-9AB2-4821D8D6B2E9}"/>
                </c:ext>
              </c:extLst>
            </c:dLbl>
            <c:dLbl>
              <c:idx val="3"/>
              <c:layout>
                <c:manualLayout>
                  <c:x val="-5.237157855267218E-4"/>
                  <c:y val="-9.2152925539500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6B-4146-9AB2-4821D8D6B2E9}"/>
                </c:ext>
              </c:extLst>
            </c:dLbl>
            <c:dLbl>
              <c:idx val="4"/>
              <c:layout>
                <c:manualLayout>
                  <c:x val="6.4483952569233768E-2"/>
                  <c:y val="-4.3512602043555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6B-4146-9AB2-4821D8D6B2E9}"/>
                </c:ext>
              </c:extLst>
            </c:dLbl>
            <c:dLbl>
              <c:idx val="5"/>
              <c:layout>
                <c:manualLayout>
                  <c:x val="6.6244580700726877E-2"/>
                  <c:y val="0.12157304266039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6B-4146-9AB2-4821D8D6B2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00" b="1"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değerlendirme!$C$151:$C$154</c:f>
              <c:strCache>
                <c:ptCount val="4"/>
                <c:pt idx="0">
                  <c:v>Olumlu</c:v>
                </c:pt>
                <c:pt idx="1">
                  <c:v>Olumsuz</c:v>
                </c:pt>
                <c:pt idx="2">
                  <c:v>Tarafsız</c:v>
                </c:pt>
                <c:pt idx="3">
                  <c:v>Kararsızım</c:v>
                </c:pt>
              </c:strCache>
            </c:strRef>
          </c:cat>
          <c:val>
            <c:numRef>
              <c:f>değerlendirme!$E$151:$E$154</c:f>
              <c:numCache>
                <c:formatCode>#,##0.0;[Red]#,##0.0</c:formatCode>
                <c:ptCount val="4"/>
                <c:pt idx="0">
                  <c:v>70.900000000000006</c:v>
                </c:pt>
                <c:pt idx="1">
                  <c:v>13.3</c:v>
                </c:pt>
                <c:pt idx="2">
                  <c:v>9.4</c:v>
                </c:pt>
                <c:pt idx="3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6B-4146-9AB2-4821D8D6B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407997592"/>
        <c:axId val="407999888"/>
        <c:axId val="0"/>
      </c:bar3DChart>
      <c:catAx>
        <c:axId val="407997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tr-TR"/>
          </a:p>
        </c:txPr>
        <c:crossAx val="407999888"/>
        <c:crosses val="autoZero"/>
        <c:auto val="1"/>
        <c:lblAlgn val="ctr"/>
        <c:lblOffset val="100"/>
        <c:noMultiLvlLbl val="0"/>
      </c:catAx>
      <c:valAx>
        <c:axId val="407999888"/>
        <c:scaling>
          <c:orientation val="minMax"/>
        </c:scaling>
        <c:delete val="1"/>
        <c:axPos val="l"/>
        <c:numFmt formatCode="#,##0.0;[Red]#,##0.0" sourceLinked="1"/>
        <c:majorTickMark val="out"/>
        <c:minorTickMark val="none"/>
        <c:tickLblPos val="nextTo"/>
        <c:crossAx val="407997592"/>
        <c:crosses val="autoZero"/>
        <c:crossBetween val="between"/>
      </c:valAx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2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1200">
              <a:solidFill>
                <a:srgbClr val="C00000"/>
              </a:solidFill>
            </a:defRPr>
          </a:pPr>
          <a:endParaRPr lang="tr-TR"/>
        </a:p>
      </c:txPr>
    </c:title>
    <c:autoTitleDeleted val="0"/>
    <c:view3D>
      <c:rotX val="50"/>
      <c:rotY val="9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12469039961554E-2"/>
          <c:y val="0.31872750226680846"/>
          <c:w val="0.74459151232856458"/>
          <c:h val="0.54185474295472302"/>
        </c:manualLayout>
      </c:layout>
      <c:pie3DChart>
        <c:varyColors val="1"/>
        <c:ser>
          <c:idx val="0"/>
          <c:order val="0"/>
          <c:tx>
            <c:strRef>
              <c:f>değerlendirme!$C$160:$E$160</c:f>
              <c:strCache>
                <c:ptCount val="1"/>
                <c:pt idx="0">
                  <c:v>Filistin'deki insan hakları ihlalleri hakkında ne düşünüyorsunuz?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B42A-4B1C-8D7E-7008188F6F47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B42A-4B1C-8D7E-7008188F6F47}"/>
              </c:ext>
            </c:extLst>
          </c:dPt>
          <c:dLbls>
            <c:dLbl>
              <c:idx val="0"/>
              <c:layout>
                <c:manualLayout>
                  <c:x val="-1.8994491885697386E-2"/>
                  <c:y val="0.143910790210133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2A-4B1C-8D7E-7008188F6F47}"/>
                </c:ext>
              </c:extLst>
            </c:dLbl>
            <c:dLbl>
              <c:idx val="1"/>
              <c:layout>
                <c:manualLayout>
                  <c:x val="4.4913311892350732E-3"/>
                  <c:y val="-0.1635930069842533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03755868544602"/>
                      <c:h val="8.14615549084504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42A-4B1C-8D7E-7008188F6F47}"/>
                </c:ext>
              </c:extLst>
            </c:dLbl>
            <c:dLbl>
              <c:idx val="2"/>
              <c:layout>
                <c:manualLayout>
                  <c:x val="4.9295774647887321E-2"/>
                  <c:y val="-1.57387473730562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Kararsızım</a:t>
                    </a:r>
                  </a:p>
                  <a:p>
                    <a:r>
                      <a:rPr lang="en-US" baseline="0" dirty="0" err="1" smtClean="0"/>
                      <a:t>Bilgi</a:t>
                    </a:r>
                    <a:r>
                      <a:rPr lang="en-US" baseline="0" dirty="0" smtClean="0"/>
                      <a:t>m yok; </a:t>
                    </a:r>
                    <a:fld id="{AB02C2A0-68A6-435A-9F7A-5777B011E76C}" type="VALUE">
                      <a:rPr lang="en-US" baseline="0"/>
                      <a:pPr/>
                      <a:t>[DEĞER]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42A-4B1C-8D7E-7008188F6F47}"/>
                </c:ext>
              </c:extLst>
            </c:dLbl>
            <c:dLbl>
              <c:idx val="3"/>
              <c:layout>
                <c:manualLayout>
                  <c:x val="8.1619183763704611E-2"/>
                  <c:y val="-0.173390123794660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2A-4B1C-8D7E-7008188F6F47}"/>
                </c:ext>
              </c:extLst>
            </c:dLbl>
            <c:dLbl>
              <c:idx val="4"/>
              <c:layout>
                <c:manualLayout>
                  <c:x val="6.4483952569233768E-2"/>
                  <c:y val="-4.35126020435559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2A-4B1C-8D7E-7008188F6F47}"/>
                </c:ext>
              </c:extLst>
            </c:dLbl>
            <c:dLbl>
              <c:idx val="5"/>
              <c:layout>
                <c:manualLayout>
                  <c:x val="6.6244580700726877E-2"/>
                  <c:y val="0.12157304266039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2A-4B1C-8D7E-7008188F6F4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değerlendirme!$C$162:$C$164</c:f>
              <c:strCache>
                <c:ptCount val="3"/>
                <c:pt idx="0">
                  <c:v>Endişeliyim</c:v>
                </c:pt>
                <c:pt idx="1">
                  <c:v>İlgilenmiyorum</c:v>
                </c:pt>
                <c:pt idx="2">
                  <c:v>Kararsızım/bilgim yok</c:v>
                </c:pt>
              </c:strCache>
            </c:strRef>
          </c:cat>
          <c:val>
            <c:numRef>
              <c:f>değerlendirme!$E$162:$E$164</c:f>
              <c:numCache>
                <c:formatCode>#,##0.0;[Red]#,##0.0</c:formatCode>
                <c:ptCount val="3"/>
                <c:pt idx="0">
                  <c:v>92.378610940381066</c:v>
                </c:pt>
                <c:pt idx="1">
                  <c:v>6.0540872771972953</c:v>
                </c:pt>
                <c:pt idx="2">
                  <c:v>1.5673017824216349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2A-4B1C-8D7E-7008188F6F4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2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rgbClr val="C00000"/>
              </a:solidFill>
              <a:latin typeface="Square721 BT" panose="020B0504020202060204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3315670083435418"/>
          <c:y val="0.14273498702265325"/>
          <c:w val="0.63967810603944764"/>
          <c:h val="0.730667835110329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değerlendirme!$C$202:$E$202</c:f>
              <c:strCache>
                <c:ptCount val="1"/>
                <c:pt idx="0">
                  <c:v>Filistin ile ilgili daha fazla bilgi edinmek ve bu konuda toplumsal farkındalığı artırmak için hangi kaynakları kullanıyorsunuz?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CFB-4963-9ADB-F7834F80C958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CFB-4963-9ADB-F7834F80C958}"/>
              </c:ext>
            </c:extLst>
          </c:dPt>
          <c:dLbls>
            <c:dLbl>
              <c:idx val="0"/>
              <c:layout>
                <c:manualLayout>
                  <c:x val="1.4137603215764778E-2"/>
                  <c:y val="7.07605826856336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FB-4963-9ADB-F7834F80C958}"/>
                </c:ext>
              </c:extLst>
            </c:dLbl>
            <c:dLbl>
              <c:idx val="1"/>
              <c:layout>
                <c:manualLayout>
                  <c:x val="1.3372563004231579E-2"/>
                  <c:y val="4.468601993235740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FB-4963-9ADB-F7834F80C958}"/>
                </c:ext>
              </c:extLst>
            </c:dLbl>
            <c:dLbl>
              <c:idx val="2"/>
              <c:layout>
                <c:manualLayout>
                  <c:x val="1.1350290837604644E-2"/>
                  <c:y val="5.746475525239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FB-4963-9ADB-F7834F80C958}"/>
                </c:ext>
              </c:extLst>
            </c:dLbl>
            <c:dLbl>
              <c:idx val="3"/>
              <c:layout>
                <c:manualLayout>
                  <c:x val="2.2324644669029298E-2"/>
                  <c:y val="-1.8621104419999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FB-4963-9ADB-F7834F80C958}"/>
                </c:ext>
              </c:extLst>
            </c:dLbl>
            <c:dLbl>
              <c:idx val="4"/>
              <c:layout>
                <c:manualLayout>
                  <c:x val="1.3490591910295044E-2"/>
                  <c:y val="5.946559301879340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FB-4963-9ADB-F7834F80C958}"/>
                </c:ext>
              </c:extLst>
            </c:dLbl>
            <c:dLbl>
              <c:idx val="5"/>
              <c:layout>
                <c:manualLayout>
                  <c:x val="1.9994787679164103E-2"/>
                  <c:y val="-5.84777155487861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FB-4963-9ADB-F7834F80C958}"/>
                </c:ext>
              </c:extLst>
            </c:dLbl>
            <c:dLbl>
              <c:idx val="6"/>
              <c:layout>
                <c:manualLayout>
                  <c:x val="1.6602483780129702E-2"/>
                  <c:y val="-4.90079838636389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FB-4963-9ADB-F7834F80C958}"/>
                </c:ext>
              </c:extLst>
            </c:dLbl>
            <c:dLbl>
              <c:idx val="7"/>
              <c:layout>
                <c:manualLayout>
                  <c:x val="1.4230700382968317E-2"/>
                  <c:y val="-4.492346624862013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FB-4963-9ADB-F7834F80C958}"/>
                </c:ext>
              </c:extLst>
            </c:dLbl>
            <c:dLbl>
              <c:idx val="8"/>
              <c:layout>
                <c:manualLayout>
                  <c:x val="2.13460505744523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FB-4963-9ADB-F7834F80C958}"/>
                </c:ext>
              </c:extLst>
            </c:dLbl>
            <c:dLbl>
              <c:idx val="9"/>
              <c:layout>
                <c:manualLayout>
                  <c:x val="9.48713358864554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FB-4963-9ADB-F7834F80C958}"/>
                </c:ext>
              </c:extLst>
            </c:dLbl>
            <c:dLbl>
              <c:idx val="10"/>
              <c:layout>
                <c:manualLayout>
                  <c:x val="1.6602483780129528E-2"/>
                  <c:y val="-4.9007983863639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FB-4963-9ADB-F7834F80C9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rgbClr val="C00000"/>
                    </a:solidFill>
                    <a:latin typeface="Square721 BT" panose="020B050402020206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değerlendirme!$C$204:$C$214</c:f>
              <c:strCache>
                <c:ptCount val="11"/>
                <c:pt idx="0">
                  <c:v>Diğer (lütfen belirtin)</c:v>
                </c:pt>
                <c:pt idx="1">
                  <c:v>Gazete ve dergiler</c:v>
                </c:pt>
                <c:pt idx="2">
                  <c:v>İnsan hakları örgütlerinin raporları</c:v>
                </c:pt>
                <c:pt idx="3">
                  <c:v>Üniversite veya akademik kaynaklar</c:v>
                </c:pt>
                <c:pt idx="4">
                  <c:v>Filistinli aktivitelerin web siteleri veya blokları</c:v>
                </c:pt>
                <c:pt idx="5">
                  <c:v>Filistinli veya Orta Doğu uzmanlarının konferansları ve seminerleri</c:v>
                </c:pt>
                <c:pt idx="6">
                  <c:v>Filistin ile ilgili kitaplar veya dokümanlar</c:v>
                </c:pt>
                <c:pt idx="7">
                  <c:v>Sivil toplum kuruluşları ve derneklerin etkinlikleri</c:v>
                </c:pt>
                <c:pt idx="8">
                  <c:v>Televizyon haberleri</c:v>
                </c:pt>
                <c:pt idx="9">
                  <c:v>Haber siteleri</c:v>
                </c:pt>
                <c:pt idx="10">
                  <c:v>Sosyal medya platformları</c:v>
                </c:pt>
              </c:strCache>
            </c:strRef>
          </c:cat>
          <c:val>
            <c:numRef>
              <c:f>değerlendirme!$E$204:$E$214</c:f>
              <c:numCache>
                <c:formatCode>#,##0.0;[Red]#,##0.0</c:formatCode>
                <c:ptCount val="11"/>
                <c:pt idx="0">
                  <c:v>0.55316533497234177</c:v>
                </c:pt>
                <c:pt idx="1">
                  <c:v>19.729563614013522</c:v>
                </c:pt>
                <c:pt idx="2">
                  <c:v>21.665642286416716</c:v>
                </c:pt>
                <c:pt idx="3">
                  <c:v>23.263675476336815</c:v>
                </c:pt>
                <c:pt idx="4">
                  <c:v>29.870928088506453</c:v>
                </c:pt>
                <c:pt idx="5">
                  <c:v>31.192378610940381</c:v>
                </c:pt>
                <c:pt idx="6">
                  <c:v>32.82114320835894</c:v>
                </c:pt>
                <c:pt idx="7">
                  <c:v>42.993239090350336</c:v>
                </c:pt>
                <c:pt idx="8">
                  <c:v>62.231100184388445</c:v>
                </c:pt>
                <c:pt idx="9">
                  <c:v>71.819299323909036</c:v>
                </c:pt>
                <c:pt idx="10">
                  <c:v>78.180700676090964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B-4963-9ADB-F7834F80C9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67236128"/>
        <c:axId val="567235800"/>
      </c:barChart>
      <c:valAx>
        <c:axId val="567235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;[Red]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Square721 BT" panose="020B0504020202060204" pitchFamily="34" charset="0"/>
                <a:ea typeface="+mn-ea"/>
                <a:cs typeface="+mn-cs"/>
              </a:defRPr>
            </a:pPr>
            <a:endParaRPr lang="tr-TR"/>
          </a:p>
        </c:txPr>
        <c:crossAx val="567236128"/>
        <c:crosses val="autoZero"/>
        <c:crossBetween val="between"/>
      </c:valAx>
      <c:catAx>
        <c:axId val="567236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Square721 BT" panose="020B0504020202060204" pitchFamily="34" charset="0"/>
                <a:ea typeface="+mn-ea"/>
                <a:cs typeface="+mn-cs"/>
              </a:defRPr>
            </a:pPr>
            <a:endParaRPr lang="tr-TR"/>
          </a:p>
        </c:txPr>
        <c:crossAx val="567235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solidFill>
        <a:srgbClr val="FFC000"/>
      </a:solidFill>
    </a:ln>
    <a:effectLst/>
  </c:spPr>
  <c:txPr>
    <a:bodyPr/>
    <a:lstStyle/>
    <a:p>
      <a:pPr>
        <a:defRPr sz="1200">
          <a:latin typeface="Square721 BT" panose="020B0504020202060204" pitchFamily="34" charset="0"/>
        </a:defRPr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0.35161</cdr:x>
      <cdr:y>0.12499</cdr:y>
    </cdr:from>
    <cdr:to>
      <cdr:x>0.9985</cdr:x>
      <cdr:y>0.47499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3771096" y="634933"/>
          <a:ext cx="6938145" cy="1777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lnSpc>
              <a:spcPct val="100000"/>
            </a:lnSpc>
          </a:pPr>
          <a:r>
            <a:rPr lang="tr-TR" sz="1200" dirty="0" smtClean="0">
              <a:solidFill>
                <a:srgbClr val="FF0000"/>
              </a:solidFill>
            </a:rPr>
            <a:t>MARMARA   : </a:t>
          </a:r>
          <a:r>
            <a:rPr lang="tr-TR" sz="1200" dirty="0" smtClean="0"/>
            <a:t>İSTANBUL,KOCAELİ,BALIKESİR,BURSA,DÜZCE,ESKİŞEHİR,TEKİRDAĞ YALOVA : </a:t>
          </a:r>
          <a:r>
            <a:rPr lang="tr-TR" sz="1200" dirty="0" smtClean="0">
              <a:solidFill>
                <a:srgbClr val="FF0000"/>
              </a:solidFill>
            </a:rPr>
            <a:t>1260 KATILIMCI</a:t>
          </a:r>
        </a:p>
        <a:p xmlns:a="http://schemas.openxmlformats.org/drawingml/2006/main">
          <a:pPr>
            <a:lnSpc>
              <a:spcPct val="100000"/>
            </a:lnSpc>
          </a:pPr>
          <a:r>
            <a:rPr lang="tr-TR" sz="1200" dirty="0" smtClean="0">
              <a:solidFill>
                <a:srgbClr val="FF0000"/>
              </a:solidFill>
            </a:rPr>
            <a:t>İÇANADOLU : </a:t>
          </a:r>
          <a:r>
            <a:rPr lang="tr-TR" sz="1200" dirty="0" smtClean="0">
              <a:solidFill>
                <a:schemeClr val="tx1">
                  <a:lumMod val="50000"/>
                </a:schemeClr>
              </a:solidFill>
            </a:rPr>
            <a:t>ANKARA,KONYA,KARAMAN,KAYSERİ,NEVŞEHİR,NİĞDE,SİVAS                           </a:t>
          </a:r>
          <a:r>
            <a:rPr lang="tr-TR" sz="1200" dirty="0" smtClean="0">
              <a:solidFill>
                <a:srgbClr val="FF0000"/>
              </a:solidFill>
            </a:rPr>
            <a:t>:   462 KATILIMCI</a:t>
          </a:r>
        </a:p>
        <a:p xmlns:a="http://schemas.openxmlformats.org/drawingml/2006/main">
          <a:pPr>
            <a:lnSpc>
              <a:spcPct val="100000"/>
            </a:lnSpc>
          </a:pPr>
          <a:r>
            <a:rPr lang="tr-TR" sz="1200" dirty="0">
              <a:solidFill>
                <a:srgbClr val="FF0000"/>
              </a:solidFill>
            </a:rPr>
            <a:t>KARADENİZ  : </a:t>
          </a:r>
          <a:r>
            <a:rPr lang="tr-TR" sz="1200" dirty="0" smtClean="0">
              <a:solidFill>
                <a:schemeClr val="tx1">
                  <a:lumMod val="50000"/>
                </a:schemeClr>
              </a:solidFill>
            </a:rPr>
            <a:t>SAMSUN,AMASYA,ARTVİN,KARABÜK,KASTAMONU,TRABZON                          :   </a:t>
          </a:r>
          <a:r>
            <a:rPr lang="tr-TR" sz="1200" dirty="0" smtClean="0">
              <a:solidFill>
                <a:srgbClr val="FF0000"/>
              </a:solidFill>
            </a:rPr>
            <a:t>435 KATILIMCI</a:t>
          </a:r>
        </a:p>
        <a:p xmlns:a="http://schemas.openxmlformats.org/drawingml/2006/main">
          <a:pPr>
            <a:lnSpc>
              <a:spcPct val="100000"/>
            </a:lnSpc>
          </a:pPr>
          <a:r>
            <a:rPr lang="tr-TR" sz="1200" dirty="0" smtClean="0">
              <a:solidFill>
                <a:srgbClr val="FF0000"/>
              </a:solidFill>
            </a:rPr>
            <a:t>AKDENİZ       : </a:t>
          </a:r>
          <a:r>
            <a:rPr lang="tr-TR" sz="1200" dirty="0" smtClean="0">
              <a:solidFill>
                <a:schemeClr val="tx1">
                  <a:lumMod val="50000"/>
                </a:schemeClr>
              </a:solidFill>
            </a:rPr>
            <a:t>BURDUR,ANTALYA,ADANA,ISPARTA,OSMANİYE                                                   :   </a:t>
          </a:r>
          <a:r>
            <a:rPr lang="tr-TR" sz="1200" dirty="0" smtClean="0">
              <a:solidFill>
                <a:srgbClr val="FF0000"/>
              </a:solidFill>
            </a:rPr>
            <a:t>330 KATILIMCI</a:t>
          </a:r>
        </a:p>
        <a:p xmlns:a="http://schemas.openxmlformats.org/drawingml/2006/main">
          <a:pPr>
            <a:lnSpc>
              <a:spcPct val="100000"/>
            </a:lnSpc>
          </a:pPr>
          <a:r>
            <a:rPr lang="tr-TR" sz="1200" dirty="0" smtClean="0">
              <a:solidFill>
                <a:srgbClr val="FF0000"/>
              </a:solidFill>
            </a:rPr>
            <a:t>EGE                : </a:t>
          </a:r>
          <a:r>
            <a:rPr lang="tr-TR" sz="1200" dirty="0" smtClean="0">
              <a:solidFill>
                <a:schemeClr val="tx1">
                  <a:lumMod val="50000"/>
                </a:schemeClr>
              </a:solidFill>
            </a:rPr>
            <a:t>AFYONKARAHİSAR,İZMİR,MUĞLA,MANİSA                                                           :   </a:t>
          </a:r>
          <a:r>
            <a:rPr lang="tr-TR" sz="1200" dirty="0" smtClean="0">
              <a:solidFill>
                <a:srgbClr val="FF0000"/>
              </a:solidFill>
            </a:rPr>
            <a:t>294 KATILIMCI</a:t>
          </a:r>
        </a:p>
        <a:p xmlns:a="http://schemas.openxmlformats.org/drawingml/2006/main">
          <a:pPr>
            <a:lnSpc>
              <a:spcPct val="100000"/>
            </a:lnSpc>
          </a:pPr>
          <a:r>
            <a:rPr lang="tr-TR" sz="1200" dirty="0" smtClean="0">
              <a:solidFill>
                <a:srgbClr val="FF0000"/>
              </a:solidFill>
            </a:rPr>
            <a:t>GÜNEYDOĞU ANADOLU </a:t>
          </a:r>
          <a:r>
            <a:rPr lang="tr-TR" sz="1200" dirty="0" smtClean="0">
              <a:solidFill>
                <a:schemeClr val="tx1">
                  <a:lumMod val="50000"/>
                </a:schemeClr>
              </a:solidFill>
            </a:rPr>
            <a:t>: DİYARBAKIR,GAZİANTEP                                                                      :   </a:t>
          </a:r>
          <a:r>
            <a:rPr lang="tr-TR" sz="1200" dirty="0" smtClean="0">
              <a:solidFill>
                <a:srgbClr val="FF0000"/>
              </a:solidFill>
            </a:rPr>
            <a:t>242 KATILIMCI</a:t>
          </a:r>
        </a:p>
        <a:p xmlns:a="http://schemas.openxmlformats.org/drawingml/2006/main">
          <a:pPr>
            <a:lnSpc>
              <a:spcPct val="100000"/>
            </a:lnSpc>
          </a:pPr>
          <a:r>
            <a:rPr lang="tr-TR" sz="1200" dirty="0" smtClean="0">
              <a:solidFill>
                <a:srgbClr val="FF0000"/>
              </a:solidFill>
            </a:rPr>
            <a:t>DOĞUANADOLU : </a:t>
          </a:r>
          <a:r>
            <a:rPr lang="tr-TR" sz="1200" dirty="0" smtClean="0">
              <a:solidFill>
                <a:schemeClr val="tx1">
                  <a:lumMod val="50000"/>
                </a:schemeClr>
              </a:solidFill>
            </a:rPr>
            <a:t>ELAZIĞ,AĞRI                                                                                                        :   </a:t>
          </a:r>
          <a:r>
            <a:rPr lang="tr-TR" sz="1200" dirty="0" smtClean="0">
              <a:solidFill>
                <a:srgbClr val="FF0000"/>
              </a:solidFill>
            </a:rPr>
            <a:t>231 KATILIMCI</a:t>
          </a:r>
        </a:p>
        <a:p xmlns:a="http://schemas.openxmlformats.org/drawingml/2006/main">
          <a:pPr>
            <a:lnSpc>
              <a:spcPct val="100000"/>
            </a:lnSpc>
          </a:pPr>
          <a:r>
            <a:rPr lang="tr-TR" sz="1200" dirty="0" smtClean="0">
              <a:solidFill>
                <a:srgbClr val="FF0000"/>
              </a:solidFill>
            </a:rPr>
            <a:t>                                                                                                               TOPLAM ANKETE KATILIM  : 3254</a:t>
          </a:r>
          <a:endParaRPr lang="tr-TR" sz="1200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tr-TR" sz="1200"/>
            </a:lvl1pPr>
          </a:lstStyle>
          <a:p>
            <a:fld id="{4E272446-8C7A-4B88-A8C9-6A00CB7BA107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tr-TR" sz="1200"/>
            </a:lvl1pPr>
          </a:lstStyle>
          <a:p>
            <a:fld id="{7BAE14B8-3CC9-472D-9BC5-A84D80684DE2}" type="slidenum">
              <a:rPr lang="tr-TR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tr-TR" sz="1200"/>
            </a:lvl1pPr>
          </a:lstStyle>
          <a:p>
            <a:fld id="{E35AE4AA-3E52-4B28-932F-E996693C9D7B}" type="datetime1">
              <a:rPr lang="tr-TR" smtClean="0"/>
              <a:pPr/>
              <a:t>7.11.2023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tr-TR" sz="1200"/>
            </a:lvl1pPr>
          </a:lstStyle>
          <a:p>
            <a:fld id="{7FB667E1-E601-4AAF-B95C-B25720D70A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tr-TR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89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556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9238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3334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9383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341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610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744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987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177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508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990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7836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848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tr-TR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334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727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804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13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tr-TR"/>
            </a:pPr>
            <a:endParaRPr kumimoji="0" lang="tr-T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 latinLnBrk="0">
              <a:defRPr lang="tr-TR" sz="4800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tr-TR" sz="2000" cap="none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tr-TR" sz="2800"/>
            </a:lvl2pPr>
            <a:lvl3pPr marL="914400" indent="0" algn="ctr" latinLnBrk="0">
              <a:buNone/>
              <a:defRPr lang="tr-TR" sz="2400"/>
            </a:lvl3pPr>
            <a:lvl4pPr marL="1371600" indent="0" algn="ctr" latinLnBrk="0">
              <a:buNone/>
              <a:defRPr lang="tr-TR" sz="2000"/>
            </a:lvl4pPr>
            <a:lvl5pPr marL="1828800" indent="0" algn="ctr" latinLnBrk="0">
              <a:buNone/>
              <a:defRPr lang="tr-TR" sz="2000"/>
            </a:lvl5pPr>
            <a:lvl6pPr marL="2286000" indent="0" algn="ctr" latinLnBrk="0">
              <a:buNone/>
              <a:defRPr lang="tr-TR" sz="2000"/>
            </a:lvl6pPr>
            <a:lvl7pPr marL="2743200" indent="0" algn="ctr" latinLnBrk="0">
              <a:buNone/>
              <a:defRPr lang="tr-TR" sz="2000"/>
            </a:lvl7pPr>
            <a:lvl8pPr marL="3200400" indent="0" algn="ctr" latinLnBrk="0">
              <a:buNone/>
              <a:defRPr lang="tr-TR" sz="2000"/>
            </a:lvl8pPr>
            <a:lvl9pPr marL="3657600" indent="0" algn="ctr" latinLnBrk="0">
              <a:buNone/>
              <a:defRPr lang="tr-TR" sz="2000"/>
            </a:lvl9pPr>
          </a:lstStyle>
          <a:p>
            <a:r>
              <a:rPr lang="tr-TR" dirty="0"/>
              <a:t>Asıl alt başlık stilini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Diğer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tr-TR"/>
            </a:pPr>
            <a:endParaRPr kumimoji="0" lang="tr-T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 latinLnBrk="0">
              <a:defRPr lang="tr-TR" sz="3400" b="0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tr-TR" sz="20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400"/>
            </a:lvl4pPr>
            <a:lvl5pPr latinLnBrk="0">
              <a:defRPr lang="tr-TR" sz="1400"/>
            </a:lvl5pPr>
            <a:lvl6pPr latinLnBrk="0">
              <a:defRPr lang="tr-TR" sz="1400"/>
            </a:lvl6pPr>
            <a:lvl7pPr latinLnBrk="0">
              <a:defRPr lang="tr-TR" sz="1400"/>
            </a:lvl7pPr>
            <a:lvl8pPr latinLnBrk="0">
              <a:defRPr lang="tr-TR" sz="1400"/>
            </a:lvl8pPr>
            <a:lvl9pPr latinLnBrk="0">
              <a:defRPr lang="tr-TR" sz="14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tr-TR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tr-TR" sz="1200"/>
            </a:lvl2pPr>
            <a:lvl3pPr marL="914400" indent="0" latinLnBrk="0">
              <a:buNone/>
              <a:defRPr lang="tr-TR" sz="1000"/>
            </a:lvl3pPr>
            <a:lvl4pPr marL="1371600" indent="0" latinLnBrk="0">
              <a:buNone/>
              <a:defRPr lang="tr-TR" sz="900"/>
            </a:lvl4pPr>
            <a:lvl5pPr marL="1828800" indent="0" latinLnBrk="0">
              <a:buNone/>
              <a:defRPr lang="tr-TR" sz="900"/>
            </a:lvl5pPr>
            <a:lvl6pPr marL="2286000" indent="0" latinLnBrk="0">
              <a:buNone/>
              <a:defRPr lang="tr-TR" sz="900"/>
            </a:lvl6pPr>
            <a:lvl7pPr marL="2743200" indent="0" latinLnBrk="0">
              <a:buNone/>
              <a:defRPr lang="tr-TR" sz="900"/>
            </a:lvl7pPr>
            <a:lvl8pPr marL="3200400" indent="0" latinLnBrk="0">
              <a:buNone/>
              <a:defRPr lang="tr-TR" sz="900"/>
            </a:lvl8pPr>
            <a:lvl9pPr marL="3657600" indent="0" latinLnBrk="0">
              <a:buNone/>
              <a:defRPr lang="tr-TR" sz="9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3687B7B4-7191-41ED-9E24-1543188360DE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tr-TR"/>
            </a:pPr>
            <a:endParaRPr kumimoji="0" lang="tr-T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 latinLnBrk="0">
              <a:defRPr lang="tr-TR" sz="3400" b="0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tr-TR" sz="3200">
                <a:solidFill>
                  <a:schemeClr val="tx2"/>
                </a:solidFill>
              </a:defRPr>
            </a:lvl1pPr>
            <a:lvl2pPr marL="457200" indent="0" latinLnBrk="0">
              <a:buNone/>
              <a:defRPr lang="tr-TR" sz="2800"/>
            </a:lvl2pPr>
            <a:lvl3pPr marL="914400" indent="0" latinLnBrk="0">
              <a:buNone/>
              <a:defRPr lang="tr-TR" sz="2400"/>
            </a:lvl3pPr>
            <a:lvl4pPr marL="1371600" indent="0" latinLnBrk="0">
              <a:buNone/>
              <a:defRPr lang="tr-TR" sz="2000"/>
            </a:lvl4pPr>
            <a:lvl5pPr marL="1828800" indent="0" latinLnBrk="0">
              <a:buNone/>
              <a:defRPr lang="tr-TR" sz="2000"/>
            </a:lvl5pPr>
            <a:lvl6pPr marL="2286000" indent="0" latinLnBrk="0">
              <a:buNone/>
              <a:defRPr lang="tr-TR" sz="2000"/>
            </a:lvl6pPr>
            <a:lvl7pPr marL="2743200" indent="0" latinLnBrk="0">
              <a:buNone/>
              <a:defRPr lang="tr-TR" sz="2000"/>
            </a:lvl7pPr>
            <a:lvl8pPr marL="3200400" indent="0" latinLnBrk="0">
              <a:buNone/>
              <a:defRPr lang="tr-TR" sz="2000"/>
            </a:lvl8pPr>
            <a:lvl9pPr marL="3657600" indent="0" latinLnBrk="0">
              <a:buNone/>
              <a:defRPr lang="tr-TR"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tr-TR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tr-TR" sz="1200"/>
            </a:lvl2pPr>
            <a:lvl3pPr marL="914400" indent="0" latinLnBrk="0">
              <a:buNone/>
              <a:defRPr lang="tr-TR" sz="1000"/>
            </a:lvl3pPr>
            <a:lvl4pPr marL="1371600" indent="0" latinLnBrk="0">
              <a:buNone/>
              <a:defRPr lang="tr-TR" sz="900"/>
            </a:lvl4pPr>
            <a:lvl5pPr marL="1828800" indent="0" latinLnBrk="0">
              <a:buNone/>
              <a:defRPr lang="tr-TR" sz="900"/>
            </a:lvl5pPr>
            <a:lvl6pPr marL="2286000" indent="0" latinLnBrk="0">
              <a:buNone/>
              <a:defRPr lang="tr-TR" sz="900"/>
            </a:lvl6pPr>
            <a:lvl7pPr marL="2743200" indent="0" latinLnBrk="0">
              <a:buNone/>
              <a:defRPr lang="tr-TR" sz="900"/>
            </a:lvl7pPr>
            <a:lvl8pPr marL="3200400" indent="0" latinLnBrk="0">
              <a:buNone/>
              <a:defRPr lang="tr-TR" sz="900"/>
            </a:lvl8pPr>
            <a:lvl9pPr marL="3657600" indent="0" latinLnBrk="0">
              <a:buNone/>
              <a:defRPr lang="tr-TR" sz="9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32E73F-D577-4084-B9F4-5B5FE33E19AB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5E5F4-1B54-481E-A462-C461AF3F65B9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0D986F-BA10-446A-A1CB-4CDD56FD5C74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tr-TR"/>
            </a:lvl6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818BCA-3ECE-49FB-A0FF-AC5F77D8125E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Başlığ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Dikdörtgen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tr-TR" sz="5200" b="0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tr-TR" sz="2400" cap="none" baseline="0">
                <a:solidFill>
                  <a:schemeClr val="tx2"/>
                </a:solidFill>
              </a:defRPr>
            </a:lvl1pPr>
            <a:lvl2pPr marL="457200" indent="0" latinLnBrk="0">
              <a:buNone/>
              <a:defRPr lang="tr-T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tr-T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0490D3-75E6-45AD-B31D-904854EDEF44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ğer Bölüm Başlığ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tr-TR" sz="5200" b="0">
                <a:solidFill>
                  <a:schemeClr val="tx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tr-T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tr-T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tr-T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7C254F14-2073-4ED8-999B-317D59C85912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tr-TR" sz="20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400"/>
            </a:lvl4pPr>
            <a:lvl5pPr latinLnBrk="0">
              <a:defRPr lang="tr-TR" sz="1400"/>
            </a:lvl5pPr>
            <a:lvl6pPr latinLnBrk="0">
              <a:defRPr lang="tr-TR" sz="1400"/>
            </a:lvl6pPr>
            <a:lvl7pPr latinLnBrk="0">
              <a:defRPr lang="tr-TR" sz="1400"/>
            </a:lvl7pPr>
            <a:lvl8pPr latinLnBrk="0">
              <a:defRPr lang="tr-TR" sz="1400"/>
            </a:lvl8pPr>
            <a:lvl9pPr latinLnBrk="0">
              <a:defRPr lang="tr-TR" sz="14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tr-TR" sz="20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400"/>
            </a:lvl4pPr>
            <a:lvl5pPr latinLnBrk="0">
              <a:defRPr lang="tr-TR" sz="1400"/>
            </a:lvl5pPr>
            <a:lvl6pPr latinLnBrk="0">
              <a:defRPr lang="tr-TR" sz="1400"/>
            </a:lvl6pPr>
            <a:lvl7pPr latinLnBrk="0">
              <a:defRPr lang="tr-TR" sz="1400"/>
            </a:lvl7pPr>
            <a:lvl8pPr latinLnBrk="0">
              <a:defRPr lang="tr-TR" sz="1400"/>
            </a:lvl8pPr>
            <a:lvl9pPr latinLnBrk="0">
              <a:defRPr lang="tr-TR" sz="14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02DE6-095D-4BC3-A3BB-FB089E9D5518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tr-TR" sz="2200" b="0" cap="none" baseline="0"/>
            </a:lvl1pPr>
            <a:lvl2pPr marL="457200" indent="0" latinLnBrk="0">
              <a:buNone/>
              <a:defRPr lang="tr-TR" sz="2000" b="1"/>
            </a:lvl2pPr>
            <a:lvl3pPr marL="914400" indent="0" latinLnBrk="0">
              <a:buNone/>
              <a:defRPr lang="tr-TR" sz="1800" b="1"/>
            </a:lvl3pPr>
            <a:lvl4pPr marL="1371600" indent="0" latinLnBrk="0">
              <a:buNone/>
              <a:defRPr lang="tr-TR" sz="1600" b="1"/>
            </a:lvl4pPr>
            <a:lvl5pPr marL="1828800" indent="0" latinLnBrk="0">
              <a:buNone/>
              <a:defRPr lang="tr-TR" sz="1600" b="1"/>
            </a:lvl5pPr>
            <a:lvl6pPr marL="2286000" indent="0" latinLnBrk="0">
              <a:buNone/>
              <a:defRPr lang="tr-TR" sz="1600" b="1"/>
            </a:lvl6pPr>
            <a:lvl7pPr marL="2743200" indent="0" latinLnBrk="0">
              <a:buNone/>
              <a:defRPr lang="tr-TR" sz="1600" b="1"/>
            </a:lvl7pPr>
            <a:lvl8pPr marL="3200400" indent="0" latinLnBrk="0">
              <a:buNone/>
              <a:defRPr lang="tr-TR" sz="1600" b="1"/>
            </a:lvl8pPr>
            <a:lvl9pPr marL="3657600" indent="0" latinLnBrk="0">
              <a:buNone/>
              <a:defRPr lang="tr-TR"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tr-TR" sz="1800"/>
            </a:lvl1pPr>
            <a:lvl2pPr latinLnBrk="0">
              <a:defRPr lang="tr-TR" sz="1600"/>
            </a:lvl2pPr>
            <a:lvl3pPr latinLnBrk="0">
              <a:defRPr lang="tr-TR" sz="1400"/>
            </a:lvl3pPr>
            <a:lvl4pPr latinLnBrk="0">
              <a:defRPr lang="tr-TR" sz="1200"/>
            </a:lvl4pPr>
            <a:lvl5pPr latinLnBrk="0">
              <a:defRPr lang="tr-TR" sz="1200"/>
            </a:lvl5pPr>
            <a:lvl6pPr latinLnBrk="0">
              <a:defRPr lang="tr-TR" sz="1200"/>
            </a:lvl6pPr>
            <a:lvl7pPr latinLnBrk="0">
              <a:defRPr lang="tr-TR" sz="1200"/>
            </a:lvl7pPr>
            <a:lvl8pPr latinLnBrk="0">
              <a:defRPr lang="tr-TR" sz="1200"/>
            </a:lvl8pPr>
            <a:lvl9pPr latinLnBrk="0">
              <a:defRPr lang="tr-TR" sz="12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tr-TR" sz="2200" b="0" cap="none" baseline="0"/>
            </a:lvl1pPr>
            <a:lvl2pPr marL="457200" indent="0" latinLnBrk="0">
              <a:buNone/>
              <a:defRPr lang="tr-TR" sz="2000" b="1"/>
            </a:lvl2pPr>
            <a:lvl3pPr marL="914400" indent="0" latinLnBrk="0">
              <a:buNone/>
              <a:defRPr lang="tr-TR" sz="1800" b="1"/>
            </a:lvl3pPr>
            <a:lvl4pPr marL="1371600" indent="0" latinLnBrk="0">
              <a:buNone/>
              <a:defRPr lang="tr-TR" sz="1600" b="1"/>
            </a:lvl4pPr>
            <a:lvl5pPr marL="1828800" indent="0" latinLnBrk="0">
              <a:buNone/>
              <a:defRPr lang="tr-TR" sz="1600" b="1"/>
            </a:lvl5pPr>
            <a:lvl6pPr marL="2286000" indent="0" latinLnBrk="0">
              <a:buNone/>
              <a:defRPr lang="tr-TR" sz="1600" b="1"/>
            </a:lvl6pPr>
            <a:lvl7pPr marL="2743200" indent="0" latinLnBrk="0">
              <a:buNone/>
              <a:defRPr lang="tr-TR" sz="1600" b="1"/>
            </a:lvl7pPr>
            <a:lvl8pPr marL="3200400" indent="0" latinLnBrk="0">
              <a:buNone/>
              <a:defRPr lang="tr-TR" sz="1600" b="1"/>
            </a:lvl8pPr>
            <a:lvl9pPr marL="3657600" indent="0" latinLnBrk="0">
              <a:buNone/>
              <a:defRPr lang="tr-TR"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tr-TR" sz="1800"/>
            </a:lvl1pPr>
            <a:lvl2pPr latinLnBrk="0">
              <a:defRPr lang="tr-TR" sz="1600"/>
            </a:lvl2pPr>
            <a:lvl3pPr latinLnBrk="0">
              <a:defRPr lang="tr-TR" sz="1400"/>
            </a:lvl3pPr>
            <a:lvl4pPr latinLnBrk="0">
              <a:defRPr lang="tr-TR" sz="1200"/>
            </a:lvl4pPr>
            <a:lvl5pPr latinLnBrk="0">
              <a:defRPr lang="tr-TR" sz="1200"/>
            </a:lvl5pPr>
            <a:lvl6pPr latinLnBrk="0">
              <a:defRPr lang="tr-TR" sz="1200"/>
            </a:lvl6pPr>
            <a:lvl7pPr latinLnBrk="0">
              <a:defRPr lang="tr-TR" sz="1200"/>
            </a:lvl7pPr>
            <a:lvl8pPr latinLnBrk="0">
              <a:defRPr lang="tr-TR" sz="1200"/>
            </a:lvl8pPr>
            <a:lvl9pPr latinLnBrk="0">
              <a:defRPr lang="tr-TR" sz="12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83F6DB-E180-4BC7-846C-C5623B1BFC92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EE1FF3-F452-4BCB-B2A2-F0435BF280AD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948CE1F4-B2D1-4109-B99C-123090DBAF68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 latinLnBrk="0">
              <a:defRPr lang="tr-TR" sz="3400" b="0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tr-TR" sz="20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400"/>
            </a:lvl4pPr>
            <a:lvl5pPr latinLnBrk="0">
              <a:defRPr lang="tr-TR" sz="1400"/>
            </a:lvl5pPr>
            <a:lvl6pPr latinLnBrk="0">
              <a:defRPr lang="tr-TR" sz="1400"/>
            </a:lvl6pPr>
            <a:lvl7pPr latinLnBrk="0">
              <a:defRPr lang="tr-TR" sz="1400"/>
            </a:lvl7pPr>
            <a:lvl8pPr latinLnBrk="0">
              <a:defRPr lang="tr-TR" sz="1400"/>
            </a:lvl8pPr>
            <a:lvl9pPr latinLnBrk="0">
              <a:defRPr lang="tr-TR" sz="14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tr-TR" sz="1600"/>
            </a:lvl1pPr>
            <a:lvl2pPr marL="457200" indent="0" latinLnBrk="0">
              <a:buNone/>
              <a:defRPr lang="tr-TR" sz="1200"/>
            </a:lvl2pPr>
            <a:lvl3pPr marL="914400" indent="0" latinLnBrk="0">
              <a:buNone/>
              <a:defRPr lang="tr-TR" sz="1000"/>
            </a:lvl3pPr>
            <a:lvl4pPr marL="1371600" indent="0" latinLnBrk="0">
              <a:buNone/>
              <a:defRPr lang="tr-TR" sz="900"/>
            </a:lvl4pPr>
            <a:lvl5pPr marL="1828800" indent="0" latinLnBrk="0">
              <a:buNone/>
              <a:defRPr lang="tr-TR" sz="900"/>
            </a:lvl5pPr>
            <a:lvl6pPr marL="2286000" indent="0" latinLnBrk="0">
              <a:buNone/>
              <a:defRPr lang="tr-TR" sz="900"/>
            </a:lvl6pPr>
            <a:lvl7pPr marL="2743200" indent="0" latinLnBrk="0">
              <a:buNone/>
              <a:defRPr lang="tr-TR" sz="900"/>
            </a:lvl7pPr>
            <a:lvl8pPr marL="3200400" indent="0" latinLnBrk="0">
              <a:buNone/>
              <a:defRPr lang="tr-TR" sz="900"/>
            </a:lvl8pPr>
            <a:lvl9pPr marL="3657600" indent="0" latinLnBrk="0">
              <a:buNone/>
              <a:defRPr lang="tr-TR" sz="9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2BFA52-8659-45E7-B74B-8BC223B7977F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Dikdörtgen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  <a:p>
            <a:pPr lvl="5"/>
            <a:r>
              <a:rPr lang="tr-TR" dirty="0" err="1"/>
              <a:t>Sixth</a:t>
            </a:r>
            <a:endParaRPr lang="tr-TR" dirty="0"/>
          </a:p>
          <a:p>
            <a:pPr lvl="6"/>
            <a:r>
              <a:rPr lang="tr-TR" dirty="0" err="1"/>
              <a:t>Seventh</a:t>
            </a:r>
            <a:endParaRPr lang="tr-TR" dirty="0"/>
          </a:p>
          <a:p>
            <a:pPr lvl="7"/>
            <a:r>
              <a:rPr lang="tr-TR" dirty="0"/>
              <a:t>Sekizinci</a:t>
            </a:r>
          </a:p>
          <a:p>
            <a:pPr lvl="8"/>
            <a:r>
              <a:rPr lang="tr-TR" dirty="0"/>
              <a:t>Dokuzuncu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tr-TR" sz="800">
                <a:solidFill>
                  <a:schemeClr val="bg2"/>
                </a:solidFill>
              </a:defRPr>
            </a:lvl1pPr>
          </a:lstStyle>
          <a:p>
            <a:fld id="{EBD4E3B6-A0EB-4921-94AC-267365A38E44}" type="datetime1">
              <a:rPr lang="tr-TR" smtClean="0"/>
              <a:t>7.11.2023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tr-TR" sz="800" cap="all" baseline="0">
                <a:solidFill>
                  <a:schemeClr val="bg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tr-TR"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tr-TR"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tr-TR"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tr-TR"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tr-TR"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tr-TR"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tr-TR"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tr-TR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tr-TR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tr-TR"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tr-TR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lt Konu Başlığı 3"/>
          <p:cNvSpPr txBox="1">
            <a:spLocks/>
          </p:cNvSpPr>
          <p:nvPr/>
        </p:nvSpPr>
        <p:spPr>
          <a:xfrm>
            <a:off x="1117600" y="2279199"/>
            <a:ext cx="10591800" cy="1028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lang="tr-TR" sz="20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lang="tr-TR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lang="tr-TR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lang="tr-TR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lang="tr-TR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lang="tr-TR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lang="tr-TR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lang="tr-TR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lang="tr-TR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500" dirty="0"/>
          </a:p>
        </p:txBody>
      </p:sp>
      <p:sp>
        <p:nvSpPr>
          <p:cNvPr id="22" name="AutoShape 4" descr="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7707" cy="6855585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-4293" y="6116124"/>
            <a:ext cx="12192000" cy="741876"/>
          </a:xfrm>
          <a:prstGeom prst="rect">
            <a:avLst/>
          </a:prstGeom>
          <a:solidFill>
            <a:srgbClr val="252F4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bject 14"/>
          <p:cNvSpPr/>
          <p:nvPr/>
        </p:nvSpPr>
        <p:spPr>
          <a:xfrm>
            <a:off x="-4294" y="6116124"/>
            <a:ext cx="5414493" cy="741876"/>
          </a:xfrm>
          <a:custGeom>
            <a:avLst/>
            <a:gdLst/>
            <a:ahLst/>
            <a:cxnLst/>
            <a:rect l="l" t="t" r="r" b="b"/>
            <a:pathLst>
              <a:path w="8351519" h="1028700">
                <a:moveTo>
                  <a:pt x="8351035" y="1028699"/>
                </a:moveTo>
                <a:lnTo>
                  <a:pt x="8282423" y="1028699"/>
                </a:lnTo>
                <a:lnTo>
                  <a:pt x="7313013" y="34255"/>
                </a:lnTo>
                <a:lnTo>
                  <a:pt x="7348224" y="0"/>
                </a:lnTo>
                <a:lnTo>
                  <a:pt x="8351035" y="1028699"/>
                </a:lnTo>
                <a:close/>
              </a:path>
              <a:path w="8351519" h="1028700">
                <a:moveTo>
                  <a:pt x="7952266" y="1028699"/>
                </a:moveTo>
                <a:lnTo>
                  <a:pt x="7886189" y="1028699"/>
                </a:lnTo>
                <a:lnTo>
                  <a:pt x="6916161" y="33623"/>
                </a:lnTo>
                <a:lnTo>
                  <a:pt x="6950075" y="629"/>
                </a:lnTo>
                <a:lnTo>
                  <a:pt x="7952266" y="1028699"/>
                </a:lnTo>
                <a:close/>
              </a:path>
              <a:path w="8351519" h="1028700">
                <a:moveTo>
                  <a:pt x="7553497" y="1028699"/>
                </a:moveTo>
                <a:lnTo>
                  <a:pt x="7489954" y="1028699"/>
                </a:lnTo>
                <a:lnTo>
                  <a:pt x="6519310" y="32990"/>
                </a:lnTo>
                <a:lnTo>
                  <a:pt x="6551923" y="1261"/>
                </a:lnTo>
                <a:lnTo>
                  <a:pt x="7553497" y="1028699"/>
                </a:lnTo>
                <a:close/>
              </a:path>
              <a:path w="8351519" h="1028700">
                <a:moveTo>
                  <a:pt x="7154728" y="1028699"/>
                </a:moveTo>
                <a:lnTo>
                  <a:pt x="7093719" y="1028699"/>
                </a:lnTo>
                <a:lnTo>
                  <a:pt x="6122459" y="32357"/>
                </a:lnTo>
                <a:lnTo>
                  <a:pt x="6153771" y="1894"/>
                </a:lnTo>
                <a:lnTo>
                  <a:pt x="7154728" y="1028699"/>
                </a:lnTo>
                <a:close/>
              </a:path>
              <a:path w="8351519" h="1028700">
                <a:moveTo>
                  <a:pt x="6755960" y="1028699"/>
                </a:moveTo>
                <a:lnTo>
                  <a:pt x="6697485" y="1028699"/>
                </a:lnTo>
                <a:lnTo>
                  <a:pt x="5725607" y="31724"/>
                </a:lnTo>
                <a:lnTo>
                  <a:pt x="5755619" y="2526"/>
                </a:lnTo>
                <a:lnTo>
                  <a:pt x="6755960" y="1028699"/>
                </a:lnTo>
                <a:close/>
              </a:path>
              <a:path w="8351519" h="1028700">
                <a:moveTo>
                  <a:pt x="6357191" y="1028699"/>
                </a:moveTo>
                <a:lnTo>
                  <a:pt x="6301250" y="1028699"/>
                </a:lnTo>
                <a:lnTo>
                  <a:pt x="5328756" y="31092"/>
                </a:lnTo>
                <a:lnTo>
                  <a:pt x="5357467" y="3159"/>
                </a:lnTo>
                <a:lnTo>
                  <a:pt x="6357191" y="1028699"/>
                </a:lnTo>
                <a:close/>
              </a:path>
              <a:path w="8351519" h="1028700">
                <a:moveTo>
                  <a:pt x="5958423" y="1028699"/>
                </a:moveTo>
                <a:lnTo>
                  <a:pt x="5905015" y="1028699"/>
                </a:lnTo>
                <a:lnTo>
                  <a:pt x="4931904" y="30459"/>
                </a:lnTo>
                <a:lnTo>
                  <a:pt x="4959315" y="3792"/>
                </a:lnTo>
                <a:lnTo>
                  <a:pt x="5958423" y="1028699"/>
                </a:lnTo>
                <a:close/>
              </a:path>
              <a:path w="8351519" h="1028700">
                <a:moveTo>
                  <a:pt x="5559654" y="1028699"/>
                </a:moveTo>
                <a:lnTo>
                  <a:pt x="5508780" y="1028699"/>
                </a:lnTo>
                <a:lnTo>
                  <a:pt x="4535052" y="29826"/>
                </a:lnTo>
                <a:lnTo>
                  <a:pt x="4561163" y="4424"/>
                </a:lnTo>
                <a:lnTo>
                  <a:pt x="5559654" y="1028699"/>
                </a:lnTo>
                <a:close/>
              </a:path>
              <a:path w="8351519" h="1028700">
                <a:moveTo>
                  <a:pt x="5160885" y="1028699"/>
                </a:moveTo>
                <a:lnTo>
                  <a:pt x="5112545" y="1028699"/>
                </a:lnTo>
                <a:lnTo>
                  <a:pt x="4138201" y="29194"/>
                </a:lnTo>
                <a:lnTo>
                  <a:pt x="4163011" y="5057"/>
                </a:lnTo>
                <a:lnTo>
                  <a:pt x="5160885" y="1028699"/>
                </a:lnTo>
                <a:close/>
              </a:path>
              <a:path w="8351519" h="1028700">
                <a:moveTo>
                  <a:pt x="4762116" y="1028699"/>
                </a:moveTo>
                <a:lnTo>
                  <a:pt x="4716310" y="1028699"/>
                </a:lnTo>
                <a:lnTo>
                  <a:pt x="3741350" y="28561"/>
                </a:lnTo>
                <a:lnTo>
                  <a:pt x="3764859" y="5690"/>
                </a:lnTo>
                <a:lnTo>
                  <a:pt x="4762116" y="1028699"/>
                </a:lnTo>
                <a:close/>
              </a:path>
              <a:path w="8351519" h="1028700">
                <a:moveTo>
                  <a:pt x="4363347" y="1028699"/>
                </a:moveTo>
                <a:lnTo>
                  <a:pt x="4320075" y="1028699"/>
                </a:lnTo>
                <a:lnTo>
                  <a:pt x="3344498" y="27929"/>
                </a:lnTo>
                <a:lnTo>
                  <a:pt x="3366707" y="6323"/>
                </a:lnTo>
                <a:lnTo>
                  <a:pt x="4363347" y="1028699"/>
                </a:lnTo>
                <a:close/>
              </a:path>
              <a:path w="8351519" h="1028700">
                <a:moveTo>
                  <a:pt x="3964578" y="1028699"/>
                </a:moveTo>
                <a:lnTo>
                  <a:pt x="3923840" y="1028699"/>
                </a:lnTo>
                <a:lnTo>
                  <a:pt x="2947647" y="27296"/>
                </a:lnTo>
                <a:lnTo>
                  <a:pt x="2968555" y="6955"/>
                </a:lnTo>
                <a:lnTo>
                  <a:pt x="3964578" y="1028699"/>
                </a:lnTo>
                <a:close/>
              </a:path>
              <a:path w="8351519" h="1028700">
                <a:moveTo>
                  <a:pt x="3565809" y="1028699"/>
                </a:moveTo>
                <a:lnTo>
                  <a:pt x="3527606" y="1028699"/>
                </a:lnTo>
                <a:lnTo>
                  <a:pt x="2550796" y="26663"/>
                </a:lnTo>
                <a:lnTo>
                  <a:pt x="2570402" y="7588"/>
                </a:lnTo>
                <a:lnTo>
                  <a:pt x="3565809" y="1028699"/>
                </a:lnTo>
                <a:close/>
              </a:path>
              <a:path w="8351519" h="1028700">
                <a:moveTo>
                  <a:pt x="3167041" y="1028699"/>
                </a:moveTo>
                <a:lnTo>
                  <a:pt x="3131371" y="1028699"/>
                </a:lnTo>
                <a:lnTo>
                  <a:pt x="2153944" y="26031"/>
                </a:lnTo>
                <a:lnTo>
                  <a:pt x="2172251" y="8221"/>
                </a:lnTo>
                <a:lnTo>
                  <a:pt x="3167041" y="1028699"/>
                </a:lnTo>
                <a:close/>
              </a:path>
              <a:path w="8351519" h="1028700">
                <a:moveTo>
                  <a:pt x="2768272" y="1028699"/>
                </a:moveTo>
                <a:lnTo>
                  <a:pt x="2735136" y="1028699"/>
                </a:lnTo>
                <a:lnTo>
                  <a:pt x="1757093" y="25398"/>
                </a:lnTo>
                <a:lnTo>
                  <a:pt x="1774098" y="8853"/>
                </a:lnTo>
                <a:lnTo>
                  <a:pt x="2768272" y="1028699"/>
                </a:lnTo>
                <a:close/>
              </a:path>
              <a:path w="8351519" h="1028700">
                <a:moveTo>
                  <a:pt x="2369503" y="1028699"/>
                </a:moveTo>
                <a:lnTo>
                  <a:pt x="2338902" y="1028699"/>
                </a:lnTo>
                <a:lnTo>
                  <a:pt x="1360242" y="24765"/>
                </a:lnTo>
                <a:lnTo>
                  <a:pt x="1375947" y="9486"/>
                </a:lnTo>
                <a:lnTo>
                  <a:pt x="2369503" y="1028699"/>
                </a:lnTo>
                <a:close/>
              </a:path>
              <a:path w="8351519" h="1028700">
                <a:moveTo>
                  <a:pt x="1970735" y="1028699"/>
                </a:moveTo>
                <a:lnTo>
                  <a:pt x="1942667" y="1028699"/>
                </a:lnTo>
                <a:lnTo>
                  <a:pt x="963390" y="24132"/>
                </a:lnTo>
                <a:lnTo>
                  <a:pt x="977795" y="10118"/>
                </a:lnTo>
                <a:lnTo>
                  <a:pt x="1970735" y="1028699"/>
                </a:lnTo>
                <a:close/>
              </a:path>
              <a:path w="8351519" h="1028700">
                <a:moveTo>
                  <a:pt x="1571966" y="1028699"/>
                </a:moveTo>
                <a:lnTo>
                  <a:pt x="1546432" y="1028699"/>
                </a:lnTo>
                <a:lnTo>
                  <a:pt x="566538" y="23500"/>
                </a:lnTo>
                <a:lnTo>
                  <a:pt x="579643" y="10751"/>
                </a:lnTo>
                <a:lnTo>
                  <a:pt x="1571966" y="1028699"/>
                </a:lnTo>
                <a:close/>
              </a:path>
              <a:path w="8351519" h="1028700">
                <a:moveTo>
                  <a:pt x="1173197" y="1028699"/>
                </a:moveTo>
                <a:lnTo>
                  <a:pt x="1150197" y="1028699"/>
                </a:lnTo>
                <a:lnTo>
                  <a:pt x="169687" y="22867"/>
                </a:lnTo>
                <a:lnTo>
                  <a:pt x="181491" y="11384"/>
                </a:lnTo>
                <a:lnTo>
                  <a:pt x="1173197" y="1028699"/>
                </a:lnTo>
                <a:close/>
              </a:path>
              <a:path w="8351519" h="1028700">
                <a:moveTo>
                  <a:pt x="774429" y="1028699"/>
                </a:moveTo>
                <a:lnTo>
                  <a:pt x="753962" y="1028699"/>
                </a:lnTo>
                <a:lnTo>
                  <a:pt x="0" y="255265"/>
                </a:lnTo>
                <a:lnTo>
                  <a:pt x="0" y="234272"/>
                </a:lnTo>
                <a:lnTo>
                  <a:pt x="774429" y="1028699"/>
                </a:lnTo>
                <a:close/>
              </a:path>
              <a:path w="8351519" h="1028700">
                <a:moveTo>
                  <a:pt x="375659" y="1028699"/>
                </a:moveTo>
                <a:lnTo>
                  <a:pt x="357727" y="1028699"/>
                </a:lnTo>
                <a:lnTo>
                  <a:pt x="0" y="661733"/>
                </a:lnTo>
                <a:lnTo>
                  <a:pt x="0" y="643339"/>
                </a:lnTo>
                <a:lnTo>
                  <a:pt x="375659" y="1028699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34" y="6175561"/>
            <a:ext cx="1097838" cy="69050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952107" y="6157357"/>
            <a:ext cx="5173874" cy="659409"/>
          </a:xfrm>
          <a:custGeom>
            <a:avLst/>
            <a:gdLst/>
            <a:ahLst/>
            <a:cxnLst/>
            <a:rect l="l" t="t" r="r" b="b"/>
            <a:pathLst>
              <a:path w="7649209" h="1027429">
                <a:moveTo>
                  <a:pt x="7648835" y="141927"/>
                </a:moveTo>
                <a:lnTo>
                  <a:pt x="7540177" y="30462"/>
                </a:lnTo>
                <a:lnTo>
                  <a:pt x="7571489" y="0"/>
                </a:lnTo>
                <a:lnTo>
                  <a:pt x="7648835" y="79343"/>
                </a:lnTo>
                <a:lnTo>
                  <a:pt x="7648835" y="141927"/>
                </a:lnTo>
                <a:close/>
              </a:path>
              <a:path w="7649209" h="1027429">
                <a:moveTo>
                  <a:pt x="7648835" y="548394"/>
                </a:moveTo>
                <a:lnTo>
                  <a:pt x="7143325" y="29830"/>
                </a:lnTo>
                <a:lnTo>
                  <a:pt x="7173337" y="632"/>
                </a:lnTo>
                <a:lnTo>
                  <a:pt x="7648835" y="488409"/>
                </a:lnTo>
                <a:lnTo>
                  <a:pt x="7648835" y="548394"/>
                </a:lnTo>
                <a:close/>
              </a:path>
              <a:path w="7649209" h="1027429">
                <a:moveTo>
                  <a:pt x="7648835" y="954861"/>
                </a:moveTo>
                <a:lnTo>
                  <a:pt x="6746474" y="29197"/>
                </a:lnTo>
                <a:lnTo>
                  <a:pt x="6775185" y="1265"/>
                </a:lnTo>
                <a:lnTo>
                  <a:pt x="7648835" y="897476"/>
                </a:lnTo>
                <a:lnTo>
                  <a:pt x="7648835" y="954861"/>
                </a:lnTo>
                <a:close/>
              </a:path>
              <a:path w="7649209" h="1027429">
                <a:moveTo>
                  <a:pt x="7376141" y="1026805"/>
                </a:moveTo>
                <a:lnTo>
                  <a:pt x="7322733" y="1026805"/>
                </a:lnTo>
                <a:lnTo>
                  <a:pt x="6349622" y="28565"/>
                </a:lnTo>
                <a:lnTo>
                  <a:pt x="6377033" y="1897"/>
                </a:lnTo>
                <a:lnTo>
                  <a:pt x="7376141" y="1026805"/>
                </a:lnTo>
                <a:close/>
              </a:path>
              <a:path w="7649209" h="1027429">
                <a:moveTo>
                  <a:pt x="6977372" y="1026805"/>
                </a:moveTo>
                <a:lnTo>
                  <a:pt x="6926498" y="1026805"/>
                </a:lnTo>
                <a:lnTo>
                  <a:pt x="5952770" y="27932"/>
                </a:lnTo>
                <a:lnTo>
                  <a:pt x="5978881" y="2530"/>
                </a:lnTo>
                <a:lnTo>
                  <a:pt x="6977372" y="1026805"/>
                </a:lnTo>
                <a:close/>
              </a:path>
              <a:path w="7649209" h="1027429">
                <a:moveTo>
                  <a:pt x="6578603" y="1026805"/>
                </a:moveTo>
                <a:lnTo>
                  <a:pt x="6530263" y="1026805"/>
                </a:lnTo>
                <a:lnTo>
                  <a:pt x="5555919" y="27299"/>
                </a:lnTo>
                <a:lnTo>
                  <a:pt x="5580729" y="3162"/>
                </a:lnTo>
                <a:lnTo>
                  <a:pt x="6578603" y="1026805"/>
                </a:lnTo>
                <a:close/>
              </a:path>
              <a:path w="7649209" h="1027429">
                <a:moveTo>
                  <a:pt x="6179834" y="1026805"/>
                </a:moveTo>
                <a:lnTo>
                  <a:pt x="6134028" y="1026805"/>
                </a:lnTo>
                <a:lnTo>
                  <a:pt x="5159068" y="26667"/>
                </a:lnTo>
                <a:lnTo>
                  <a:pt x="5182577" y="3796"/>
                </a:lnTo>
                <a:lnTo>
                  <a:pt x="6179834" y="1026805"/>
                </a:lnTo>
                <a:close/>
              </a:path>
              <a:path w="7649209" h="1027429">
                <a:moveTo>
                  <a:pt x="5781065" y="1026805"/>
                </a:moveTo>
                <a:lnTo>
                  <a:pt x="5737793" y="1026805"/>
                </a:lnTo>
                <a:lnTo>
                  <a:pt x="4762216" y="26034"/>
                </a:lnTo>
                <a:lnTo>
                  <a:pt x="4784425" y="4428"/>
                </a:lnTo>
                <a:lnTo>
                  <a:pt x="5781065" y="1026805"/>
                </a:lnTo>
                <a:close/>
              </a:path>
              <a:path w="7649209" h="1027429">
                <a:moveTo>
                  <a:pt x="5382296" y="1026805"/>
                </a:moveTo>
                <a:lnTo>
                  <a:pt x="5341558" y="1026805"/>
                </a:lnTo>
                <a:lnTo>
                  <a:pt x="4365365" y="25402"/>
                </a:lnTo>
                <a:lnTo>
                  <a:pt x="4386273" y="5061"/>
                </a:lnTo>
                <a:lnTo>
                  <a:pt x="5382296" y="1026805"/>
                </a:lnTo>
                <a:close/>
              </a:path>
              <a:path w="7649209" h="1027429">
                <a:moveTo>
                  <a:pt x="4983528" y="1026805"/>
                </a:moveTo>
                <a:lnTo>
                  <a:pt x="4945324" y="1026805"/>
                </a:lnTo>
                <a:lnTo>
                  <a:pt x="3968514" y="24769"/>
                </a:lnTo>
                <a:lnTo>
                  <a:pt x="3988121" y="5694"/>
                </a:lnTo>
                <a:lnTo>
                  <a:pt x="4983528" y="1026805"/>
                </a:lnTo>
                <a:close/>
              </a:path>
              <a:path w="7649209" h="1027429">
                <a:moveTo>
                  <a:pt x="4584759" y="1026805"/>
                </a:moveTo>
                <a:lnTo>
                  <a:pt x="4549089" y="1026805"/>
                </a:lnTo>
                <a:lnTo>
                  <a:pt x="3571662" y="24136"/>
                </a:lnTo>
                <a:lnTo>
                  <a:pt x="3589969" y="6326"/>
                </a:lnTo>
                <a:lnTo>
                  <a:pt x="4584759" y="1026805"/>
                </a:lnTo>
                <a:close/>
              </a:path>
              <a:path w="7649209" h="1027429">
                <a:moveTo>
                  <a:pt x="4185990" y="1026805"/>
                </a:moveTo>
                <a:lnTo>
                  <a:pt x="4152855" y="1026805"/>
                </a:lnTo>
                <a:lnTo>
                  <a:pt x="3174811" y="23503"/>
                </a:lnTo>
                <a:lnTo>
                  <a:pt x="3191817" y="6959"/>
                </a:lnTo>
                <a:lnTo>
                  <a:pt x="4185990" y="1026805"/>
                </a:lnTo>
                <a:close/>
              </a:path>
              <a:path w="7649209" h="1027429">
                <a:moveTo>
                  <a:pt x="3787222" y="1026805"/>
                </a:moveTo>
                <a:lnTo>
                  <a:pt x="3756620" y="1026805"/>
                </a:lnTo>
                <a:lnTo>
                  <a:pt x="2777960" y="22871"/>
                </a:lnTo>
                <a:lnTo>
                  <a:pt x="2793665" y="7591"/>
                </a:lnTo>
                <a:lnTo>
                  <a:pt x="3787222" y="1026805"/>
                </a:lnTo>
                <a:close/>
              </a:path>
              <a:path w="7649209" h="1027429">
                <a:moveTo>
                  <a:pt x="3388453" y="1026805"/>
                </a:moveTo>
                <a:lnTo>
                  <a:pt x="3360385" y="1026805"/>
                </a:lnTo>
                <a:lnTo>
                  <a:pt x="2381108" y="22238"/>
                </a:lnTo>
                <a:lnTo>
                  <a:pt x="2395513" y="8224"/>
                </a:lnTo>
                <a:lnTo>
                  <a:pt x="3388453" y="1026805"/>
                </a:lnTo>
                <a:close/>
              </a:path>
              <a:path w="7649209" h="1027429">
                <a:moveTo>
                  <a:pt x="2989685" y="1026805"/>
                </a:moveTo>
                <a:lnTo>
                  <a:pt x="2964150" y="1026805"/>
                </a:lnTo>
                <a:lnTo>
                  <a:pt x="1984256" y="21605"/>
                </a:lnTo>
                <a:lnTo>
                  <a:pt x="1997361" y="8857"/>
                </a:lnTo>
                <a:lnTo>
                  <a:pt x="2989685" y="1026805"/>
                </a:lnTo>
                <a:close/>
              </a:path>
              <a:path w="7649209" h="1027429">
                <a:moveTo>
                  <a:pt x="2590916" y="1026805"/>
                </a:moveTo>
                <a:lnTo>
                  <a:pt x="2567915" y="1026805"/>
                </a:lnTo>
                <a:lnTo>
                  <a:pt x="1587405" y="20973"/>
                </a:lnTo>
                <a:lnTo>
                  <a:pt x="1599209" y="9489"/>
                </a:lnTo>
                <a:lnTo>
                  <a:pt x="2590916" y="1026805"/>
                </a:lnTo>
                <a:close/>
              </a:path>
              <a:path w="7649209" h="1027429">
                <a:moveTo>
                  <a:pt x="2192147" y="1026805"/>
                </a:moveTo>
                <a:lnTo>
                  <a:pt x="2171680" y="1026805"/>
                </a:lnTo>
                <a:lnTo>
                  <a:pt x="1190554" y="20340"/>
                </a:lnTo>
                <a:lnTo>
                  <a:pt x="1201057" y="10122"/>
                </a:lnTo>
                <a:lnTo>
                  <a:pt x="2192147" y="1026805"/>
                </a:lnTo>
                <a:close/>
              </a:path>
              <a:path w="7649209" h="1027429">
                <a:moveTo>
                  <a:pt x="1793378" y="1026805"/>
                </a:moveTo>
                <a:lnTo>
                  <a:pt x="1775445" y="1026805"/>
                </a:lnTo>
                <a:lnTo>
                  <a:pt x="793702" y="19708"/>
                </a:lnTo>
                <a:lnTo>
                  <a:pt x="802905" y="10755"/>
                </a:lnTo>
                <a:lnTo>
                  <a:pt x="1793378" y="1026805"/>
                </a:lnTo>
                <a:close/>
              </a:path>
              <a:path w="7649209" h="1027429">
                <a:moveTo>
                  <a:pt x="1394609" y="1026805"/>
                </a:moveTo>
                <a:lnTo>
                  <a:pt x="1379210" y="1026805"/>
                </a:lnTo>
                <a:lnTo>
                  <a:pt x="396851" y="19075"/>
                </a:lnTo>
                <a:lnTo>
                  <a:pt x="404753" y="11388"/>
                </a:lnTo>
                <a:lnTo>
                  <a:pt x="1394609" y="1026805"/>
                </a:lnTo>
                <a:close/>
              </a:path>
              <a:path w="7649209" h="1027429">
                <a:moveTo>
                  <a:pt x="995840" y="1026805"/>
                </a:moveTo>
                <a:lnTo>
                  <a:pt x="982976" y="1026805"/>
                </a:lnTo>
                <a:lnTo>
                  <a:pt x="0" y="18442"/>
                </a:lnTo>
                <a:lnTo>
                  <a:pt x="6601" y="12020"/>
                </a:lnTo>
                <a:lnTo>
                  <a:pt x="995840" y="102680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Alt Konu Başlığı 3"/>
          <p:cNvSpPr txBox="1">
            <a:spLocks/>
          </p:cNvSpPr>
          <p:nvPr/>
        </p:nvSpPr>
        <p:spPr>
          <a:xfrm>
            <a:off x="4343400" y="5410200"/>
            <a:ext cx="3505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tr-TR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tr-TR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tr-TR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tr-TR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None/>
            </a:pPr>
            <a:r>
              <a:rPr lang="tr-TR" sz="3000" b="1" dirty="0" smtClean="0">
                <a:solidFill>
                  <a:srgbClr val="FDD63A"/>
                </a:solidFill>
                <a:latin typeface="Swis721 WGL4 BT" panose="020B0504020202020204" pitchFamily="34" charset="0"/>
              </a:rPr>
              <a:t>EKİM - 2023</a:t>
            </a:r>
            <a:endParaRPr lang="tr-TR" sz="3000" b="1" dirty="0">
              <a:solidFill>
                <a:srgbClr val="FDD63A"/>
              </a:solidFill>
              <a:latin typeface="Swis721 WGL4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2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10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755514"/>
              </p:ext>
            </p:extLst>
          </p:nvPr>
        </p:nvGraphicFramePr>
        <p:xfrm>
          <a:off x="6172200" y="768459"/>
          <a:ext cx="5426280" cy="5306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Metin kutusu 9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Filistin Meselesi hakkında vatandaşın bilgisi yüksek düzeyde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219698"/>
              </p:ext>
            </p:extLst>
          </p:nvPr>
        </p:nvGraphicFramePr>
        <p:xfrm>
          <a:off x="917643" y="914400"/>
          <a:ext cx="5178357" cy="3733799"/>
        </p:xfrm>
        <a:graphic>
          <a:graphicData uri="http://schemas.openxmlformats.org/drawingml/2006/table">
            <a:tbl>
              <a:tblPr/>
              <a:tblGrid>
                <a:gridCol w="2166830">
                  <a:extLst>
                    <a:ext uri="{9D8B030D-6E8A-4147-A177-3AD203B41FA5}">
                      <a16:colId xmlns:a16="http://schemas.microsoft.com/office/drawing/2014/main" val="2244161739"/>
                    </a:ext>
                  </a:extLst>
                </a:gridCol>
                <a:gridCol w="1175229">
                  <a:extLst>
                    <a:ext uri="{9D8B030D-6E8A-4147-A177-3AD203B41FA5}">
                      <a16:colId xmlns:a16="http://schemas.microsoft.com/office/drawing/2014/main" val="3201618369"/>
                    </a:ext>
                  </a:extLst>
                </a:gridCol>
                <a:gridCol w="863060">
                  <a:extLst>
                    <a:ext uri="{9D8B030D-6E8A-4147-A177-3AD203B41FA5}">
                      <a16:colId xmlns:a16="http://schemas.microsoft.com/office/drawing/2014/main" val="2277665485"/>
                    </a:ext>
                  </a:extLst>
                </a:gridCol>
                <a:gridCol w="973238">
                  <a:extLst>
                    <a:ext uri="{9D8B030D-6E8A-4147-A177-3AD203B41FA5}">
                      <a16:colId xmlns:a16="http://schemas.microsoft.com/office/drawing/2014/main" val="3143160829"/>
                    </a:ext>
                  </a:extLst>
                </a:gridCol>
              </a:tblGrid>
              <a:tr h="85055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 meselesi hakkında ne kadar bilgi sahibisiniz?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681117"/>
                  </a:ext>
                </a:extLst>
              </a:tr>
              <a:tr h="61989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Bilgi Düzeyi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465616"/>
                  </a:ext>
                </a:extLst>
              </a:tr>
              <a:tr h="3748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İyi bilgiliyim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922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28,3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Square721 BT" panose="020B0504020202060204" pitchFamily="34" charset="0"/>
                        </a:rPr>
                        <a:t>52,8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34337"/>
                  </a:ext>
                </a:extLst>
              </a:tr>
              <a:tr h="3748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Çok iyi bilgiliyim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24,5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398743"/>
                  </a:ext>
                </a:extLst>
              </a:tr>
              <a:tr h="3748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Orta düzeyde bilgiliyim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1369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42,1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696431"/>
                  </a:ext>
                </a:extLst>
              </a:tr>
              <a:tr h="3748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Az bilgiliyim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748938"/>
                  </a:ext>
                </a:extLst>
              </a:tr>
              <a:tr h="3748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Hiç bilgim yok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477564"/>
                  </a:ext>
                </a:extLst>
              </a:tr>
              <a:tr h="38923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927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5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11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892896"/>
              </p:ext>
            </p:extLst>
          </p:nvPr>
        </p:nvGraphicFramePr>
        <p:xfrm>
          <a:off x="6248400" y="727467"/>
          <a:ext cx="5334000" cy="5252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Metin kutusu 9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Vatandaş Filistin’deki gelişmeleri Haber kaynaklarından Günlük olarak takip ediyor.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660046"/>
              </p:ext>
            </p:extLst>
          </p:nvPr>
        </p:nvGraphicFramePr>
        <p:xfrm>
          <a:off x="914400" y="750164"/>
          <a:ext cx="5105400" cy="4202834"/>
        </p:xfrm>
        <a:graphic>
          <a:graphicData uri="http://schemas.openxmlformats.org/drawingml/2006/table">
            <a:tbl>
              <a:tblPr/>
              <a:tblGrid>
                <a:gridCol w="2630730">
                  <a:extLst>
                    <a:ext uri="{9D8B030D-6E8A-4147-A177-3AD203B41FA5}">
                      <a16:colId xmlns:a16="http://schemas.microsoft.com/office/drawing/2014/main" val="766512157"/>
                    </a:ext>
                  </a:extLst>
                </a:gridCol>
                <a:gridCol w="1426837">
                  <a:extLst>
                    <a:ext uri="{9D8B030D-6E8A-4147-A177-3AD203B41FA5}">
                      <a16:colId xmlns:a16="http://schemas.microsoft.com/office/drawing/2014/main" val="581455404"/>
                    </a:ext>
                  </a:extLst>
                </a:gridCol>
                <a:gridCol w="1047833">
                  <a:extLst>
                    <a:ext uri="{9D8B030D-6E8A-4147-A177-3AD203B41FA5}">
                      <a16:colId xmlns:a16="http://schemas.microsoft.com/office/drawing/2014/main" val="4141189163"/>
                    </a:ext>
                  </a:extLst>
                </a:gridCol>
              </a:tblGrid>
              <a:tr h="95740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Filistin'deki son gelişmeler hakkında haber kaynaklarına ne sıklıkla başvurursunuz?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08033"/>
                  </a:ext>
                </a:extLst>
              </a:tr>
              <a:tr h="6977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248012"/>
                  </a:ext>
                </a:extLst>
              </a:tr>
              <a:tr h="4219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Günlük olarak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2708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83,2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787591"/>
                  </a:ext>
                </a:extLst>
              </a:tr>
              <a:tr h="4219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Haftalık olarak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11,7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342223"/>
                  </a:ext>
                </a:extLst>
              </a:tr>
              <a:tr h="4219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Nadiren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736861"/>
                  </a:ext>
                </a:extLst>
              </a:tr>
              <a:tr h="4219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Ayda bir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244152"/>
                  </a:ext>
                </a:extLst>
              </a:tr>
              <a:tr h="4219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Hiç başvurmam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49620"/>
                  </a:ext>
                </a:extLst>
              </a:tr>
              <a:tr h="43813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30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51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12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61429"/>
              </p:ext>
            </p:extLst>
          </p:nvPr>
        </p:nvGraphicFramePr>
        <p:xfrm>
          <a:off x="6413500" y="727466"/>
          <a:ext cx="5168900" cy="5217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Metin kutusu 9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Filistin ile Türkiye Arasındaki ilişki Olumlu bulundu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692273"/>
              </p:ext>
            </p:extLst>
          </p:nvPr>
        </p:nvGraphicFramePr>
        <p:xfrm>
          <a:off x="932234" y="739140"/>
          <a:ext cx="5163766" cy="3756659"/>
        </p:xfrm>
        <a:graphic>
          <a:graphicData uri="http://schemas.openxmlformats.org/drawingml/2006/table">
            <a:tbl>
              <a:tblPr/>
              <a:tblGrid>
                <a:gridCol w="2660805">
                  <a:extLst>
                    <a:ext uri="{9D8B030D-6E8A-4147-A177-3AD203B41FA5}">
                      <a16:colId xmlns:a16="http://schemas.microsoft.com/office/drawing/2014/main" val="1843013861"/>
                    </a:ext>
                  </a:extLst>
                </a:gridCol>
                <a:gridCol w="1443149">
                  <a:extLst>
                    <a:ext uri="{9D8B030D-6E8A-4147-A177-3AD203B41FA5}">
                      <a16:colId xmlns:a16="http://schemas.microsoft.com/office/drawing/2014/main" val="2381135127"/>
                    </a:ext>
                  </a:extLst>
                </a:gridCol>
                <a:gridCol w="1059812">
                  <a:extLst>
                    <a:ext uri="{9D8B030D-6E8A-4147-A177-3AD203B41FA5}">
                      <a16:colId xmlns:a16="http://schemas.microsoft.com/office/drawing/2014/main" val="1241110194"/>
                    </a:ext>
                  </a:extLst>
                </a:gridCol>
              </a:tblGrid>
              <a:tr h="95125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 ile Türkiye arasındaki ilişki hakkında ne düşünüyorsunuz?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302716"/>
                  </a:ext>
                </a:extLst>
              </a:tr>
              <a:tr h="693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845563"/>
                  </a:ext>
                </a:extLst>
              </a:tr>
              <a:tr h="41919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Olumlu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2289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70,3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589678"/>
                  </a:ext>
                </a:extLst>
              </a:tr>
              <a:tr h="41919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Tarafsız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13,8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698968"/>
                  </a:ext>
                </a:extLst>
              </a:tr>
              <a:tr h="41919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Olumsuz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8,2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236682"/>
                  </a:ext>
                </a:extLst>
              </a:tr>
              <a:tr h="41919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Kararsızım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991268"/>
                  </a:ext>
                </a:extLst>
              </a:tr>
              <a:tr h="4353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037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13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9455475"/>
              </p:ext>
            </p:extLst>
          </p:nvPr>
        </p:nvGraphicFramePr>
        <p:xfrm>
          <a:off x="6429581" y="723285"/>
          <a:ext cx="5168900" cy="5259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Metin kutusu 9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Filistin’deki Çözüm Sürecine Türkiye’nin Rolü Olumlu Bulundu 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595982"/>
              </p:ext>
            </p:extLst>
          </p:nvPr>
        </p:nvGraphicFramePr>
        <p:xfrm>
          <a:off x="914400" y="739140"/>
          <a:ext cx="5181600" cy="4213859"/>
        </p:xfrm>
        <a:graphic>
          <a:graphicData uri="http://schemas.openxmlformats.org/drawingml/2006/table">
            <a:tbl>
              <a:tblPr/>
              <a:tblGrid>
                <a:gridCol w="2669995">
                  <a:extLst>
                    <a:ext uri="{9D8B030D-6E8A-4147-A177-3AD203B41FA5}">
                      <a16:colId xmlns:a16="http://schemas.microsoft.com/office/drawing/2014/main" val="930878922"/>
                    </a:ext>
                  </a:extLst>
                </a:gridCol>
                <a:gridCol w="1448133">
                  <a:extLst>
                    <a:ext uri="{9D8B030D-6E8A-4147-A177-3AD203B41FA5}">
                      <a16:colId xmlns:a16="http://schemas.microsoft.com/office/drawing/2014/main" val="1258624776"/>
                    </a:ext>
                  </a:extLst>
                </a:gridCol>
                <a:gridCol w="1063472">
                  <a:extLst>
                    <a:ext uri="{9D8B030D-6E8A-4147-A177-3AD203B41FA5}">
                      <a16:colId xmlns:a16="http://schemas.microsoft.com/office/drawing/2014/main" val="4113271390"/>
                    </a:ext>
                  </a:extLst>
                </a:gridCol>
              </a:tblGrid>
              <a:tr h="106702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Filistin'deki siyasi çözüm sürecine katkı sağlama konusunda Türkiye'nin rolünü nasıl değerlendiriyorsunuz?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684680"/>
                  </a:ext>
                </a:extLst>
              </a:tr>
              <a:tr h="77766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69053"/>
                  </a:ext>
                </a:extLst>
              </a:tr>
              <a:tr h="4702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Olumlu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2306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70,9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149510"/>
                  </a:ext>
                </a:extLst>
              </a:tr>
              <a:tr h="4702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Olumsuz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13,3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969551"/>
                  </a:ext>
                </a:extLst>
              </a:tr>
              <a:tr h="4702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Tarafsız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9,4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349964"/>
                  </a:ext>
                </a:extLst>
              </a:tr>
              <a:tr h="4702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Kararsızım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6,4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097825"/>
                  </a:ext>
                </a:extLst>
              </a:tr>
              <a:tr h="48830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11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3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14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9" name="Metin kutusu 8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Filistin’deki İnsan Hakları ihlalleri konusunda Endişe Çok büyük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10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659586"/>
              </p:ext>
            </p:extLst>
          </p:nvPr>
        </p:nvGraphicFramePr>
        <p:xfrm>
          <a:off x="6172200" y="838200"/>
          <a:ext cx="5410200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323403"/>
              </p:ext>
            </p:extLst>
          </p:nvPr>
        </p:nvGraphicFramePr>
        <p:xfrm>
          <a:off x="935477" y="772334"/>
          <a:ext cx="4931923" cy="4180665"/>
        </p:xfrm>
        <a:graphic>
          <a:graphicData uri="http://schemas.openxmlformats.org/drawingml/2006/table">
            <a:tbl>
              <a:tblPr/>
              <a:tblGrid>
                <a:gridCol w="2541340">
                  <a:extLst>
                    <a:ext uri="{9D8B030D-6E8A-4147-A177-3AD203B41FA5}">
                      <a16:colId xmlns:a16="http://schemas.microsoft.com/office/drawing/2014/main" val="741833264"/>
                    </a:ext>
                  </a:extLst>
                </a:gridCol>
                <a:gridCol w="1378354">
                  <a:extLst>
                    <a:ext uri="{9D8B030D-6E8A-4147-A177-3AD203B41FA5}">
                      <a16:colId xmlns:a16="http://schemas.microsoft.com/office/drawing/2014/main" val="3580384475"/>
                    </a:ext>
                  </a:extLst>
                </a:gridCol>
                <a:gridCol w="1012229">
                  <a:extLst>
                    <a:ext uri="{9D8B030D-6E8A-4147-A177-3AD203B41FA5}">
                      <a16:colId xmlns:a16="http://schemas.microsoft.com/office/drawing/2014/main" val="1238678761"/>
                    </a:ext>
                  </a:extLst>
                </a:gridCol>
              </a:tblGrid>
              <a:tr h="9591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Filistin'deki </a:t>
                      </a:r>
                      <a:r>
                        <a:rPr lang="tr-TR" sz="1400" b="0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İnsan </a:t>
                      </a:r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hakları ihlalleri hakkında ne düşünüyorsunuz?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3825"/>
                  </a:ext>
                </a:extLst>
              </a:tr>
              <a:tr h="38424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834905"/>
                  </a:ext>
                </a:extLst>
              </a:tr>
              <a:tr h="7025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Endişeliyim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3006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92,4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894735"/>
                  </a:ext>
                </a:extLst>
              </a:tr>
              <a:tr h="7025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İlgilenmiyorum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6,1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208141"/>
                  </a:ext>
                </a:extLst>
              </a:tr>
              <a:tr h="7025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Kararsızım/bilgim yok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593093"/>
                  </a:ext>
                </a:extLst>
              </a:tr>
              <a:tr h="72959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431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3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15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10" name="Metin kutusu 9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Filistin ile dayanışma eylemlerine katılım ve ilgi büyük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542461"/>
              </p:ext>
            </p:extLst>
          </p:nvPr>
        </p:nvGraphicFramePr>
        <p:xfrm>
          <a:off x="1447799" y="768459"/>
          <a:ext cx="9757546" cy="5022740"/>
        </p:xfrm>
        <a:graphic>
          <a:graphicData uri="http://schemas.openxmlformats.org/drawingml/2006/table">
            <a:tbl>
              <a:tblPr/>
              <a:tblGrid>
                <a:gridCol w="6069655">
                  <a:extLst>
                    <a:ext uri="{9D8B030D-6E8A-4147-A177-3AD203B41FA5}">
                      <a16:colId xmlns:a16="http://schemas.microsoft.com/office/drawing/2014/main" val="1099413151"/>
                    </a:ext>
                  </a:extLst>
                </a:gridCol>
                <a:gridCol w="1920777">
                  <a:extLst>
                    <a:ext uri="{9D8B030D-6E8A-4147-A177-3AD203B41FA5}">
                      <a16:colId xmlns:a16="http://schemas.microsoft.com/office/drawing/2014/main" val="2941803583"/>
                    </a:ext>
                  </a:extLst>
                </a:gridCol>
                <a:gridCol w="1767114">
                  <a:extLst>
                    <a:ext uri="{9D8B030D-6E8A-4147-A177-3AD203B41FA5}">
                      <a16:colId xmlns:a16="http://schemas.microsoft.com/office/drawing/2014/main" val="3102361585"/>
                    </a:ext>
                  </a:extLst>
                </a:gridCol>
              </a:tblGrid>
              <a:tr h="9570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 ile dayanışma amacıyla kişisel veya toplumsal düzeyde ne tür eylemlerde bulunuyorsunuz?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011410"/>
                  </a:ext>
                </a:extLst>
              </a:tr>
              <a:tr h="36023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654490"/>
                  </a:ext>
                </a:extLst>
              </a:tr>
              <a:tr h="4217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Yardım kuruluşlarına bağış yapma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2378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73,1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084919"/>
                  </a:ext>
                </a:extLst>
              </a:tr>
              <a:tr h="4217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Sosyal medyada farkındalık yaratma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2225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68,4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303130"/>
                  </a:ext>
                </a:extLst>
              </a:tr>
              <a:tr h="52318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Protesto etme veya gösterilere katılma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1875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57,6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758883"/>
                  </a:ext>
                </a:extLst>
              </a:tr>
              <a:tr h="47332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Filistin'de gönüllü çalışmalara katılma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9,9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209109"/>
                  </a:ext>
                </a:extLst>
              </a:tr>
              <a:tr h="4217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Diğer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5,8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185675"/>
                  </a:ext>
                </a:extLst>
              </a:tr>
              <a:tr h="4217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Hiçbir eylemde bulunmuyorum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5,7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925782"/>
                  </a:ext>
                </a:extLst>
              </a:tr>
              <a:tr h="43797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7176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710314"/>
                  </a:ext>
                </a:extLst>
              </a:tr>
              <a:tr h="58396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Çoktan Seçmeli Soru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54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8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16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Filistin ile İlgili bilgiler Sosyal Medya ve Haber Sitelerinden alınıyor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786213"/>
              </p:ext>
            </p:extLst>
          </p:nvPr>
        </p:nvGraphicFramePr>
        <p:xfrm>
          <a:off x="1904998" y="727466"/>
          <a:ext cx="8853792" cy="5312332"/>
        </p:xfrm>
        <a:graphic>
          <a:graphicData uri="http://schemas.openxmlformats.org/drawingml/2006/table">
            <a:tbl>
              <a:tblPr/>
              <a:tblGrid>
                <a:gridCol w="6335042">
                  <a:extLst>
                    <a:ext uri="{9D8B030D-6E8A-4147-A177-3AD203B41FA5}">
                      <a16:colId xmlns:a16="http://schemas.microsoft.com/office/drawing/2014/main" val="924594692"/>
                    </a:ext>
                  </a:extLst>
                </a:gridCol>
                <a:gridCol w="1297539">
                  <a:extLst>
                    <a:ext uri="{9D8B030D-6E8A-4147-A177-3AD203B41FA5}">
                      <a16:colId xmlns:a16="http://schemas.microsoft.com/office/drawing/2014/main" val="2286116147"/>
                    </a:ext>
                  </a:extLst>
                </a:gridCol>
                <a:gridCol w="1221211">
                  <a:extLst>
                    <a:ext uri="{9D8B030D-6E8A-4147-A177-3AD203B41FA5}">
                      <a16:colId xmlns:a16="http://schemas.microsoft.com/office/drawing/2014/main" val="3199898700"/>
                    </a:ext>
                  </a:extLst>
                </a:gridCol>
              </a:tblGrid>
              <a:tr h="47856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 ile ilgili daha fazla bilgi edinmek ve bu konuda toplumsal farkındalığı artırmak için hangi kaynakları kullanıyorsunuz?</a:t>
                      </a:r>
                    </a:p>
                  </a:txBody>
                  <a:tcPr marL="6583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067862"/>
                  </a:ext>
                </a:extLst>
              </a:tr>
              <a:tr h="34878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159688"/>
                  </a:ext>
                </a:extLst>
              </a:tr>
              <a:tr h="35018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Sosyal medya platformları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2544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78,2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212177"/>
                  </a:ext>
                </a:extLst>
              </a:tr>
              <a:tr h="3588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Haber siteleri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2337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71,8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019449"/>
                  </a:ext>
                </a:extLst>
              </a:tr>
              <a:tr h="2912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Televizyon haberleri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2025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62,2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908551"/>
                  </a:ext>
                </a:extLst>
              </a:tr>
              <a:tr h="3974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Sivil toplum kuruluşları ve derneklerin etkinlikleri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1399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43,0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87411"/>
                  </a:ext>
                </a:extLst>
              </a:tr>
              <a:tr h="42179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Filistin ile ilgili kitaplar veya dokümanlar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1068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32,8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230312"/>
                  </a:ext>
                </a:extLst>
              </a:tr>
              <a:tr h="42179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Filistinli veya Orta Doğu uzmanlarının konferansları ve seminerleri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1015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31,2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871764"/>
                  </a:ext>
                </a:extLst>
              </a:tr>
              <a:tr h="3974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Filistinli aktivitelerin web siteleri veya blokları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972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29,9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258161"/>
                  </a:ext>
                </a:extLst>
              </a:tr>
              <a:tr h="30217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Üniversite veya akademik kaynaklar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757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23,3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20883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İnsan hakları örgütlerinin raporları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705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21,7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431331"/>
                  </a:ext>
                </a:extLst>
              </a:tr>
              <a:tr h="27004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Gazete ve dergiler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642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19,7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2642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Diğer (lütfen belirtin)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18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0,6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846308"/>
                  </a:ext>
                </a:extLst>
              </a:tr>
              <a:tr h="21900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57990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13482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6583" marR="6583" marT="6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765228"/>
                  </a:ext>
                </a:extLst>
              </a:tr>
              <a:tr h="29200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Çoktan Seçmeli Soru</a:t>
                      </a:r>
                    </a:p>
                  </a:txBody>
                  <a:tcPr marL="6583" marR="6583" marT="658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852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6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17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10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703469"/>
              </p:ext>
            </p:extLst>
          </p:nvPr>
        </p:nvGraphicFramePr>
        <p:xfrm>
          <a:off x="990600" y="761385"/>
          <a:ext cx="10572922" cy="5182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Metin kutusu 10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Filistin ile İlgili bilgiler Sosyal Medya ve Haber Sitelerinden alınıyor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9067800" y="152138"/>
            <a:ext cx="2508114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500" dirty="0" smtClean="0">
                <a:solidFill>
                  <a:schemeClr val="bg1"/>
                </a:solidFill>
                <a:latin typeface="Square721 BT" panose="020B0504020202060204" pitchFamily="34" charset="0"/>
              </a:rPr>
              <a:t>Çoktan seçmeli soru olarak yöneltildi</a:t>
            </a:r>
            <a:endParaRPr lang="tr-TR" sz="1500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8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18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27589"/>
              </p:ext>
            </p:extLst>
          </p:nvPr>
        </p:nvGraphicFramePr>
        <p:xfrm>
          <a:off x="1371600" y="838200"/>
          <a:ext cx="9448800" cy="4876799"/>
        </p:xfrm>
        <a:graphic>
          <a:graphicData uri="http://schemas.openxmlformats.org/drawingml/2006/table">
            <a:tbl>
              <a:tblPr/>
              <a:tblGrid>
                <a:gridCol w="6934200">
                  <a:extLst>
                    <a:ext uri="{9D8B030D-6E8A-4147-A177-3AD203B41FA5}">
                      <a16:colId xmlns:a16="http://schemas.microsoft.com/office/drawing/2014/main" val="55912851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71245674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34734097"/>
                    </a:ext>
                  </a:extLst>
                </a:gridCol>
              </a:tblGrid>
              <a:tr h="76965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5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Filistin'deki durumun sizi kişisel olarak nasıl etkilediğini düşünüyorsunuz?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84492"/>
                  </a:ext>
                </a:extLst>
              </a:tr>
              <a:tr h="56093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234633"/>
                  </a:ext>
                </a:extLst>
              </a:tr>
              <a:tr h="79982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Filistin'deki durum beni derinden etkiliyor ve endişeli hissetmeme neden oluyor.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3006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92,4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363988"/>
                  </a:ext>
                </a:extLst>
              </a:tr>
              <a:tr h="73745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Filistin'deki olaylar hakkında bilgi sahibi olmak benim için önemli, ama etkilendiğimi söyleyemem.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6,1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06979"/>
                  </a:ext>
                </a:extLst>
              </a:tr>
              <a:tr h="63920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Filistin'deki durum hakkında hissettiğim bir duygu veya etki yok.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0,5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138957"/>
                  </a:ext>
                </a:extLst>
              </a:tr>
              <a:tr h="67834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Filistin'deki durum beni ilgilendirmiyor.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0,2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86816"/>
                  </a:ext>
                </a:extLst>
              </a:tr>
              <a:tr h="33917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Kararsızım.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0,9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035527"/>
                  </a:ext>
                </a:extLst>
              </a:tr>
              <a:tr h="3522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5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053650"/>
                  </a:ext>
                </a:extLst>
              </a:tr>
            </a:tbl>
          </a:graphicData>
        </a:graphic>
      </p:graphicFrame>
      <p:sp>
        <p:nvSpPr>
          <p:cNvPr id="10" name="Metin kutusu 9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Filistin’deki durum vatandaşı derinden etkiliyor Endişe artıyor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54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19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8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741981"/>
              </p:ext>
            </p:extLst>
          </p:nvPr>
        </p:nvGraphicFramePr>
        <p:xfrm>
          <a:off x="6172201" y="838199"/>
          <a:ext cx="5401384" cy="4476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Metin kutusu 8"/>
          <p:cNvSpPr txBox="1"/>
          <p:nvPr/>
        </p:nvSpPr>
        <p:spPr>
          <a:xfrm>
            <a:off x="838200" y="152138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Vatandaş Filistin’e Destek için Mavi Marmara benzeri bir Eylem olmalı dedi 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905585" y="5314819"/>
            <a:ext cx="1074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500" dirty="0" smtClean="0">
                <a:solidFill>
                  <a:srgbClr val="C00000"/>
                </a:solidFill>
                <a:latin typeface="Square721 BT" panose="020B0504020202060204" pitchFamily="34" charset="0"/>
              </a:rPr>
              <a:t>Mavi Marmara gibi Denizden yada Havadan bir eylem olsun diyen %68,2 Katılımcının %45,00’i Böyle bir eyleme katılabileceğini ifade ederken % 23,2’si ise katılamayacağını ifade etmiştir.</a:t>
            </a:r>
            <a:endParaRPr lang="tr-TR" sz="1500" dirty="0">
              <a:solidFill>
                <a:srgbClr val="C00000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594785"/>
              </p:ext>
            </p:extLst>
          </p:nvPr>
        </p:nvGraphicFramePr>
        <p:xfrm>
          <a:off x="943583" y="815240"/>
          <a:ext cx="5076218" cy="4213959"/>
        </p:xfrm>
        <a:graphic>
          <a:graphicData uri="http://schemas.openxmlformats.org/drawingml/2006/table">
            <a:tbl>
              <a:tblPr/>
              <a:tblGrid>
                <a:gridCol w="2615693">
                  <a:extLst>
                    <a:ext uri="{9D8B030D-6E8A-4147-A177-3AD203B41FA5}">
                      <a16:colId xmlns:a16="http://schemas.microsoft.com/office/drawing/2014/main" val="1533837525"/>
                    </a:ext>
                  </a:extLst>
                </a:gridCol>
                <a:gridCol w="1418681">
                  <a:extLst>
                    <a:ext uri="{9D8B030D-6E8A-4147-A177-3AD203B41FA5}">
                      <a16:colId xmlns:a16="http://schemas.microsoft.com/office/drawing/2014/main" val="3516747912"/>
                    </a:ext>
                  </a:extLst>
                </a:gridCol>
                <a:gridCol w="1041844">
                  <a:extLst>
                    <a:ext uri="{9D8B030D-6E8A-4147-A177-3AD203B41FA5}">
                      <a16:colId xmlns:a16="http://schemas.microsoft.com/office/drawing/2014/main" val="3984022223"/>
                    </a:ext>
                  </a:extLst>
                </a:gridCol>
              </a:tblGrid>
              <a:tr h="69062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Filistin’e Destek için  Mavi Marmara gibi deniz kara veya hava yolu ile yapılacak bir eylem olmalı mı olursa katılırmısınız?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273165"/>
                  </a:ext>
                </a:extLst>
              </a:tr>
              <a:tr h="78426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  <a:endParaRPr lang="tr-TR" sz="1400" b="0" i="0" u="none" strike="noStrike" dirty="0">
                        <a:solidFill>
                          <a:srgbClr val="C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839668"/>
                  </a:ext>
                </a:extLst>
              </a:tr>
              <a:tr h="6672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Evet olmalı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1464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68,2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472040"/>
                  </a:ext>
                </a:extLst>
              </a:tr>
              <a:tr h="6906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Hayır olmamalı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598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18,4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486556"/>
                  </a:ext>
                </a:extLst>
              </a:tr>
              <a:tr h="6906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Fikrim Yok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437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13,4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554863"/>
                  </a:ext>
                </a:extLst>
              </a:tr>
              <a:tr h="6906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72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3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579120" y="3422968"/>
            <a:ext cx="1341120" cy="518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bject 5"/>
          <p:cNvSpPr/>
          <p:nvPr/>
        </p:nvSpPr>
        <p:spPr>
          <a:xfrm>
            <a:off x="3254329" y="2159639"/>
            <a:ext cx="2742353" cy="3408257"/>
          </a:xfrm>
          <a:custGeom>
            <a:avLst/>
            <a:gdLst/>
            <a:ahLst/>
            <a:cxnLst/>
            <a:rect l="l" t="t" r="r" b="b"/>
            <a:pathLst>
              <a:path w="4113529" h="5112384">
                <a:moveTo>
                  <a:pt x="4113174" y="1024585"/>
                </a:moveTo>
                <a:lnTo>
                  <a:pt x="3081172" y="1024585"/>
                </a:lnTo>
                <a:lnTo>
                  <a:pt x="3080054" y="976350"/>
                </a:lnTo>
                <a:lnTo>
                  <a:pt x="3076740" y="928687"/>
                </a:lnTo>
                <a:lnTo>
                  <a:pt x="3071279" y="881659"/>
                </a:lnTo>
                <a:lnTo>
                  <a:pt x="3063722" y="835291"/>
                </a:lnTo>
                <a:lnTo>
                  <a:pt x="3054108" y="789660"/>
                </a:lnTo>
                <a:lnTo>
                  <a:pt x="3042501" y="744791"/>
                </a:lnTo>
                <a:lnTo>
                  <a:pt x="3028937" y="700735"/>
                </a:lnTo>
                <a:lnTo>
                  <a:pt x="3013468" y="657555"/>
                </a:lnTo>
                <a:lnTo>
                  <a:pt x="2996158" y="615289"/>
                </a:lnTo>
                <a:lnTo>
                  <a:pt x="2977032" y="574001"/>
                </a:lnTo>
                <a:lnTo>
                  <a:pt x="2956153" y="533717"/>
                </a:lnTo>
                <a:lnTo>
                  <a:pt x="2933573" y="494512"/>
                </a:lnTo>
                <a:lnTo>
                  <a:pt x="2909328" y="456412"/>
                </a:lnTo>
                <a:lnTo>
                  <a:pt x="2883484" y="419481"/>
                </a:lnTo>
                <a:lnTo>
                  <a:pt x="2856077" y="383755"/>
                </a:lnTo>
                <a:lnTo>
                  <a:pt x="2827172" y="349300"/>
                </a:lnTo>
                <a:lnTo>
                  <a:pt x="2796794" y="316153"/>
                </a:lnTo>
                <a:lnTo>
                  <a:pt x="2765018" y="284378"/>
                </a:lnTo>
                <a:lnTo>
                  <a:pt x="2731871" y="254000"/>
                </a:lnTo>
                <a:lnTo>
                  <a:pt x="2697416" y="225082"/>
                </a:lnTo>
                <a:lnTo>
                  <a:pt x="2661691" y="197688"/>
                </a:lnTo>
                <a:lnTo>
                  <a:pt x="2624759" y="171843"/>
                </a:lnTo>
                <a:lnTo>
                  <a:pt x="2586659" y="147599"/>
                </a:lnTo>
                <a:lnTo>
                  <a:pt x="2547455" y="125018"/>
                </a:lnTo>
                <a:lnTo>
                  <a:pt x="2507170" y="104140"/>
                </a:lnTo>
                <a:lnTo>
                  <a:pt x="2465882" y="85013"/>
                </a:lnTo>
                <a:lnTo>
                  <a:pt x="2423617" y="67703"/>
                </a:lnTo>
                <a:lnTo>
                  <a:pt x="2380437" y="52235"/>
                </a:lnTo>
                <a:lnTo>
                  <a:pt x="2336381" y="38671"/>
                </a:lnTo>
                <a:lnTo>
                  <a:pt x="2291511" y="27063"/>
                </a:lnTo>
                <a:lnTo>
                  <a:pt x="2245868" y="17449"/>
                </a:lnTo>
                <a:lnTo>
                  <a:pt x="2199513" y="9893"/>
                </a:lnTo>
                <a:lnTo>
                  <a:pt x="2152472" y="4432"/>
                </a:lnTo>
                <a:lnTo>
                  <a:pt x="2104821" y="1117"/>
                </a:lnTo>
                <a:lnTo>
                  <a:pt x="2056587" y="0"/>
                </a:lnTo>
                <a:lnTo>
                  <a:pt x="2008352" y="1117"/>
                </a:lnTo>
                <a:lnTo>
                  <a:pt x="1960702" y="4432"/>
                </a:lnTo>
                <a:lnTo>
                  <a:pt x="1913661" y="9893"/>
                </a:lnTo>
                <a:lnTo>
                  <a:pt x="1867306" y="17449"/>
                </a:lnTo>
                <a:lnTo>
                  <a:pt x="1821662" y="27063"/>
                </a:lnTo>
                <a:lnTo>
                  <a:pt x="1776793" y="38671"/>
                </a:lnTo>
                <a:lnTo>
                  <a:pt x="1732737" y="52235"/>
                </a:lnTo>
                <a:lnTo>
                  <a:pt x="1689557" y="67703"/>
                </a:lnTo>
                <a:lnTo>
                  <a:pt x="1647291" y="85013"/>
                </a:lnTo>
                <a:lnTo>
                  <a:pt x="1606003" y="104140"/>
                </a:lnTo>
                <a:lnTo>
                  <a:pt x="1565719" y="125018"/>
                </a:lnTo>
                <a:lnTo>
                  <a:pt x="1526514" y="147599"/>
                </a:lnTo>
                <a:lnTo>
                  <a:pt x="1488414" y="171843"/>
                </a:lnTo>
                <a:lnTo>
                  <a:pt x="1451483" y="197688"/>
                </a:lnTo>
                <a:lnTo>
                  <a:pt x="1415757" y="225082"/>
                </a:lnTo>
                <a:lnTo>
                  <a:pt x="1381302" y="254000"/>
                </a:lnTo>
                <a:lnTo>
                  <a:pt x="1348155" y="284378"/>
                </a:lnTo>
                <a:lnTo>
                  <a:pt x="1316380" y="316153"/>
                </a:lnTo>
                <a:lnTo>
                  <a:pt x="1286002" y="349300"/>
                </a:lnTo>
                <a:lnTo>
                  <a:pt x="1257096" y="383755"/>
                </a:lnTo>
                <a:lnTo>
                  <a:pt x="1229690" y="419481"/>
                </a:lnTo>
                <a:lnTo>
                  <a:pt x="1203845" y="456412"/>
                </a:lnTo>
                <a:lnTo>
                  <a:pt x="1179601" y="494512"/>
                </a:lnTo>
                <a:lnTo>
                  <a:pt x="1157020" y="533717"/>
                </a:lnTo>
                <a:lnTo>
                  <a:pt x="1136142" y="574001"/>
                </a:lnTo>
                <a:lnTo>
                  <a:pt x="1117015" y="615289"/>
                </a:lnTo>
                <a:lnTo>
                  <a:pt x="1099705" y="657555"/>
                </a:lnTo>
                <a:lnTo>
                  <a:pt x="1084237" y="700735"/>
                </a:lnTo>
                <a:lnTo>
                  <a:pt x="1070673" y="744791"/>
                </a:lnTo>
                <a:lnTo>
                  <a:pt x="1059065" y="789660"/>
                </a:lnTo>
                <a:lnTo>
                  <a:pt x="1049451" y="835291"/>
                </a:lnTo>
                <a:lnTo>
                  <a:pt x="1041895" y="881659"/>
                </a:lnTo>
                <a:lnTo>
                  <a:pt x="1036434" y="928687"/>
                </a:lnTo>
                <a:lnTo>
                  <a:pt x="1033119" y="976350"/>
                </a:lnTo>
                <a:lnTo>
                  <a:pt x="1032002" y="1024572"/>
                </a:lnTo>
                <a:lnTo>
                  <a:pt x="0" y="1024585"/>
                </a:lnTo>
                <a:lnTo>
                  <a:pt x="0" y="5112055"/>
                </a:lnTo>
                <a:lnTo>
                  <a:pt x="4113174" y="5112055"/>
                </a:lnTo>
                <a:lnTo>
                  <a:pt x="4113174" y="1024585"/>
                </a:lnTo>
                <a:close/>
              </a:path>
            </a:pathLst>
          </a:custGeom>
          <a:solidFill>
            <a:srgbClr val="00337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object 7"/>
          <p:cNvSpPr/>
          <p:nvPr/>
        </p:nvSpPr>
        <p:spPr>
          <a:xfrm>
            <a:off x="6205889" y="2159643"/>
            <a:ext cx="2742353" cy="3408257"/>
          </a:xfrm>
          <a:custGeom>
            <a:avLst/>
            <a:gdLst/>
            <a:ahLst/>
            <a:cxnLst/>
            <a:rect l="l" t="t" r="r" b="b"/>
            <a:pathLst>
              <a:path w="4113530" h="5112384">
                <a:moveTo>
                  <a:pt x="4113174" y="1024585"/>
                </a:moveTo>
                <a:lnTo>
                  <a:pt x="3073755" y="1024585"/>
                </a:lnTo>
                <a:lnTo>
                  <a:pt x="3072638" y="976350"/>
                </a:lnTo>
                <a:lnTo>
                  <a:pt x="3069323" y="928687"/>
                </a:lnTo>
                <a:lnTo>
                  <a:pt x="3063862" y="881659"/>
                </a:lnTo>
                <a:lnTo>
                  <a:pt x="3056305" y="835291"/>
                </a:lnTo>
                <a:lnTo>
                  <a:pt x="3046692" y="789660"/>
                </a:lnTo>
                <a:lnTo>
                  <a:pt x="3035084" y="744791"/>
                </a:lnTo>
                <a:lnTo>
                  <a:pt x="3021520" y="700735"/>
                </a:lnTo>
                <a:lnTo>
                  <a:pt x="3006052" y="657555"/>
                </a:lnTo>
                <a:lnTo>
                  <a:pt x="2988729" y="615289"/>
                </a:lnTo>
                <a:lnTo>
                  <a:pt x="2969615" y="574001"/>
                </a:lnTo>
                <a:lnTo>
                  <a:pt x="2948736" y="533717"/>
                </a:lnTo>
                <a:lnTo>
                  <a:pt x="2926156" y="494512"/>
                </a:lnTo>
                <a:lnTo>
                  <a:pt x="2901912" y="456412"/>
                </a:lnTo>
                <a:lnTo>
                  <a:pt x="2876067" y="419481"/>
                </a:lnTo>
                <a:lnTo>
                  <a:pt x="2848660" y="383755"/>
                </a:lnTo>
                <a:lnTo>
                  <a:pt x="2819743" y="349300"/>
                </a:lnTo>
                <a:lnTo>
                  <a:pt x="2789377" y="316153"/>
                </a:lnTo>
                <a:lnTo>
                  <a:pt x="2757589" y="284378"/>
                </a:lnTo>
                <a:lnTo>
                  <a:pt x="2724442" y="254000"/>
                </a:lnTo>
                <a:lnTo>
                  <a:pt x="2689987" y="225082"/>
                </a:lnTo>
                <a:lnTo>
                  <a:pt x="2654274" y="197688"/>
                </a:lnTo>
                <a:lnTo>
                  <a:pt x="2617343" y="171843"/>
                </a:lnTo>
                <a:lnTo>
                  <a:pt x="2579243" y="147599"/>
                </a:lnTo>
                <a:lnTo>
                  <a:pt x="2540025" y="125018"/>
                </a:lnTo>
                <a:lnTo>
                  <a:pt x="2499753" y="104140"/>
                </a:lnTo>
                <a:lnTo>
                  <a:pt x="2458453" y="85013"/>
                </a:lnTo>
                <a:lnTo>
                  <a:pt x="2416200" y="67703"/>
                </a:lnTo>
                <a:lnTo>
                  <a:pt x="2373020" y="52235"/>
                </a:lnTo>
                <a:lnTo>
                  <a:pt x="2328964" y="38671"/>
                </a:lnTo>
                <a:lnTo>
                  <a:pt x="2284095" y="27063"/>
                </a:lnTo>
                <a:lnTo>
                  <a:pt x="2238451" y="17449"/>
                </a:lnTo>
                <a:lnTo>
                  <a:pt x="2192096" y="9893"/>
                </a:lnTo>
                <a:lnTo>
                  <a:pt x="2145055" y="4432"/>
                </a:lnTo>
                <a:lnTo>
                  <a:pt x="2097392" y="1117"/>
                </a:lnTo>
                <a:lnTo>
                  <a:pt x="2049170" y="0"/>
                </a:lnTo>
                <a:lnTo>
                  <a:pt x="2000935" y="1117"/>
                </a:lnTo>
                <a:lnTo>
                  <a:pt x="1953272" y="4432"/>
                </a:lnTo>
                <a:lnTo>
                  <a:pt x="1906244" y="9893"/>
                </a:lnTo>
                <a:lnTo>
                  <a:pt x="1859876" y="17449"/>
                </a:lnTo>
                <a:lnTo>
                  <a:pt x="1814233" y="27063"/>
                </a:lnTo>
                <a:lnTo>
                  <a:pt x="1769364" y="38671"/>
                </a:lnTo>
                <a:lnTo>
                  <a:pt x="1725320" y="52235"/>
                </a:lnTo>
                <a:lnTo>
                  <a:pt x="1682140" y="67703"/>
                </a:lnTo>
                <a:lnTo>
                  <a:pt x="1639874" y="85013"/>
                </a:lnTo>
                <a:lnTo>
                  <a:pt x="1598574" y="104140"/>
                </a:lnTo>
                <a:lnTo>
                  <a:pt x="1558302" y="125018"/>
                </a:lnTo>
                <a:lnTo>
                  <a:pt x="1519085" y="147599"/>
                </a:lnTo>
                <a:lnTo>
                  <a:pt x="1480997" y="171843"/>
                </a:lnTo>
                <a:lnTo>
                  <a:pt x="1444066" y="197688"/>
                </a:lnTo>
                <a:lnTo>
                  <a:pt x="1408341" y="225082"/>
                </a:lnTo>
                <a:lnTo>
                  <a:pt x="1373886" y="254000"/>
                </a:lnTo>
                <a:lnTo>
                  <a:pt x="1340739" y="284378"/>
                </a:lnTo>
                <a:lnTo>
                  <a:pt x="1308963" y="316153"/>
                </a:lnTo>
                <a:lnTo>
                  <a:pt x="1278585" y="349300"/>
                </a:lnTo>
                <a:lnTo>
                  <a:pt x="1249667" y="383755"/>
                </a:lnTo>
                <a:lnTo>
                  <a:pt x="1222273" y="419481"/>
                </a:lnTo>
                <a:lnTo>
                  <a:pt x="1196416" y="456412"/>
                </a:lnTo>
                <a:lnTo>
                  <a:pt x="1172184" y="494512"/>
                </a:lnTo>
                <a:lnTo>
                  <a:pt x="1149604" y="533717"/>
                </a:lnTo>
                <a:lnTo>
                  <a:pt x="1128725" y="574001"/>
                </a:lnTo>
                <a:lnTo>
                  <a:pt x="1109599" y="615289"/>
                </a:lnTo>
                <a:lnTo>
                  <a:pt x="1092276" y="657555"/>
                </a:lnTo>
                <a:lnTo>
                  <a:pt x="1076820" y="700735"/>
                </a:lnTo>
                <a:lnTo>
                  <a:pt x="1063256" y="744791"/>
                </a:lnTo>
                <a:lnTo>
                  <a:pt x="1051636" y="789660"/>
                </a:lnTo>
                <a:lnTo>
                  <a:pt x="1042035" y="835291"/>
                </a:lnTo>
                <a:lnTo>
                  <a:pt x="1034465" y="881659"/>
                </a:lnTo>
                <a:lnTo>
                  <a:pt x="1029004" y="928687"/>
                </a:lnTo>
                <a:lnTo>
                  <a:pt x="1025702" y="976350"/>
                </a:lnTo>
                <a:lnTo>
                  <a:pt x="1024585" y="1024572"/>
                </a:lnTo>
                <a:lnTo>
                  <a:pt x="0" y="1024585"/>
                </a:lnTo>
                <a:lnTo>
                  <a:pt x="0" y="5112055"/>
                </a:lnTo>
                <a:lnTo>
                  <a:pt x="4113174" y="5112055"/>
                </a:lnTo>
                <a:lnTo>
                  <a:pt x="4113174" y="1024585"/>
                </a:lnTo>
                <a:close/>
              </a:path>
            </a:pathLst>
          </a:custGeom>
          <a:solidFill>
            <a:srgbClr val="00337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21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1716" y="5530641"/>
            <a:ext cx="2749549" cy="292099"/>
          </a:xfrm>
          <a:prstGeom prst="rect">
            <a:avLst/>
          </a:prstGeom>
        </p:spPr>
      </p:pic>
      <p:sp>
        <p:nvSpPr>
          <p:cNvPr id="22" name="object 9"/>
          <p:cNvSpPr/>
          <p:nvPr/>
        </p:nvSpPr>
        <p:spPr>
          <a:xfrm>
            <a:off x="9151612" y="2122610"/>
            <a:ext cx="2742353" cy="3408257"/>
          </a:xfrm>
          <a:custGeom>
            <a:avLst/>
            <a:gdLst/>
            <a:ahLst/>
            <a:cxnLst/>
            <a:rect l="l" t="t" r="r" b="b"/>
            <a:pathLst>
              <a:path w="4113530" h="5112384">
                <a:moveTo>
                  <a:pt x="4113174" y="1024585"/>
                </a:moveTo>
                <a:lnTo>
                  <a:pt x="3082506" y="1024585"/>
                </a:lnTo>
                <a:lnTo>
                  <a:pt x="3081401" y="976350"/>
                </a:lnTo>
                <a:lnTo>
                  <a:pt x="3078086" y="928687"/>
                </a:lnTo>
                <a:lnTo>
                  <a:pt x="3072625" y="881659"/>
                </a:lnTo>
                <a:lnTo>
                  <a:pt x="3065068" y="835291"/>
                </a:lnTo>
                <a:lnTo>
                  <a:pt x="3055455" y="789647"/>
                </a:lnTo>
                <a:lnTo>
                  <a:pt x="3043847" y="744778"/>
                </a:lnTo>
                <a:lnTo>
                  <a:pt x="3030283" y="700735"/>
                </a:lnTo>
                <a:lnTo>
                  <a:pt x="3014815" y="657555"/>
                </a:lnTo>
                <a:lnTo>
                  <a:pt x="2997504" y="615289"/>
                </a:lnTo>
                <a:lnTo>
                  <a:pt x="2978378" y="573989"/>
                </a:lnTo>
                <a:lnTo>
                  <a:pt x="2957499" y="533717"/>
                </a:lnTo>
                <a:lnTo>
                  <a:pt x="2934919" y="494499"/>
                </a:lnTo>
                <a:lnTo>
                  <a:pt x="2910675" y="456412"/>
                </a:lnTo>
                <a:lnTo>
                  <a:pt x="2884830" y="419468"/>
                </a:lnTo>
                <a:lnTo>
                  <a:pt x="2857423" y="383755"/>
                </a:lnTo>
                <a:lnTo>
                  <a:pt x="2828518" y="349300"/>
                </a:lnTo>
                <a:lnTo>
                  <a:pt x="2798140" y="316153"/>
                </a:lnTo>
                <a:lnTo>
                  <a:pt x="2766364" y="284365"/>
                </a:lnTo>
                <a:lnTo>
                  <a:pt x="2733217" y="254000"/>
                </a:lnTo>
                <a:lnTo>
                  <a:pt x="2698762" y="225082"/>
                </a:lnTo>
                <a:lnTo>
                  <a:pt x="2663037" y="197675"/>
                </a:lnTo>
                <a:lnTo>
                  <a:pt x="2626106" y="171831"/>
                </a:lnTo>
                <a:lnTo>
                  <a:pt x="2588006" y="147599"/>
                </a:lnTo>
                <a:lnTo>
                  <a:pt x="2548801" y="125018"/>
                </a:lnTo>
                <a:lnTo>
                  <a:pt x="2508516" y="104140"/>
                </a:lnTo>
                <a:lnTo>
                  <a:pt x="2467229" y="85013"/>
                </a:lnTo>
                <a:lnTo>
                  <a:pt x="2424963" y="67691"/>
                </a:lnTo>
                <a:lnTo>
                  <a:pt x="2381783" y="52235"/>
                </a:lnTo>
                <a:lnTo>
                  <a:pt x="2337727" y="38671"/>
                </a:lnTo>
                <a:lnTo>
                  <a:pt x="2292858" y="27051"/>
                </a:lnTo>
                <a:lnTo>
                  <a:pt x="2247227" y="17449"/>
                </a:lnTo>
                <a:lnTo>
                  <a:pt x="2200859" y="9880"/>
                </a:lnTo>
                <a:lnTo>
                  <a:pt x="2153818" y="4419"/>
                </a:lnTo>
                <a:lnTo>
                  <a:pt x="2106168" y="1117"/>
                </a:lnTo>
                <a:lnTo>
                  <a:pt x="2057933" y="0"/>
                </a:lnTo>
                <a:lnTo>
                  <a:pt x="2009698" y="1117"/>
                </a:lnTo>
                <a:lnTo>
                  <a:pt x="1962048" y="4419"/>
                </a:lnTo>
                <a:lnTo>
                  <a:pt x="1915007" y="9880"/>
                </a:lnTo>
                <a:lnTo>
                  <a:pt x="1868652" y="17449"/>
                </a:lnTo>
                <a:lnTo>
                  <a:pt x="1823008" y="27051"/>
                </a:lnTo>
                <a:lnTo>
                  <a:pt x="1778139" y="38671"/>
                </a:lnTo>
                <a:lnTo>
                  <a:pt x="1734083" y="52235"/>
                </a:lnTo>
                <a:lnTo>
                  <a:pt x="1690903" y="67691"/>
                </a:lnTo>
                <a:lnTo>
                  <a:pt x="1648637" y="85013"/>
                </a:lnTo>
                <a:lnTo>
                  <a:pt x="1607350" y="104140"/>
                </a:lnTo>
                <a:lnTo>
                  <a:pt x="1567065" y="125018"/>
                </a:lnTo>
                <a:lnTo>
                  <a:pt x="1527860" y="147599"/>
                </a:lnTo>
                <a:lnTo>
                  <a:pt x="1489760" y="171831"/>
                </a:lnTo>
                <a:lnTo>
                  <a:pt x="1452829" y="197675"/>
                </a:lnTo>
                <a:lnTo>
                  <a:pt x="1417104" y="225082"/>
                </a:lnTo>
                <a:lnTo>
                  <a:pt x="1382649" y="254000"/>
                </a:lnTo>
                <a:lnTo>
                  <a:pt x="1349514" y="284365"/>
                </a:lnTo>
                <a:lnTo>
                  <a:pt x="1317726" y="316153"/>
                </a:lnTo>
                <a:lnTo>
                  <a:pt x="1287348" y="349300"/>
                </a:lnTo>
                <a:lnTo>
                  <a:pt x="1258443" y="383755"/>
                </a:lnTo>
                <a:lnTo>
                  <a:pt x="1231036" y="419468"/>
                </a:lnTo>
                <a:lnTo>
                  <a:pt x="1205191" y="456412"/>
                </a:lnTo>
                <a:lnTo>
                  <a:pt x="1180947" y="494499"/>
                </a:lnTo>
                <a:lnTo>
                  <a:pt x="1158367" y="533717"/>
                </a:lnTo>
                <a:lnTo>
                  <a:pt x="1137488" y="573989"/>
                </a:lnTo>
                <a:lnTo>
                  <a:pt x="1118362" y="615289"/>
                </a:lnTo>
                <a:lnTo>
                  <a:pt x="1101051" y="657555"/>
                </a:lnTo>
                <a:lnTo>
                  <a:pt x="1085583" y="700735"/>
                </a:lnTo>
                <a:lnTo>
                  <a:pt x="1072019" y="744778"/>
                </a:lnTo>
                <a:lnTo>
                  <a:pt x="1060411" y="789647"/>
                </a:lnTo>
                <a:lnTo>
                  <a:pt x="1050798" y="835291"/>
                </a:lnTo>
                <a:lnTo>
                  <a:pt x="1043241" y="881659"/>
                </a:lnTo>
                <a:lnTo>
                  <a:pt x="1037780" y="928687"/>
                </a:lnTo>
                <a:lnTo>
                  <a:pt x="1034465" y="976350"/>
                </a:lnTo>
                <a:lnTo>
                  <a:pt x="1033348" y="1024585"/>
                </a:lnTo>
                <a:lnTo>
                  <a:pt x="0" y="1024585"/>
                </a:lnTo>
                <a:lnTo>
                  <a:pt x="0" y="5112055"/>
                </a:lnTo>
                <a:lnTo>
                  <a:pt x="4113174" y="5112055"/>
                </a:lnTo>
                <a:lnTo>
                  <a:pt x="4113174" y="1024585"/>
                </a:lnTo>
                <a:close/>
              </a:path>
            </a:pathLst>
          </a:custGeom>
          <a:solidFill>
            <a:srgbClr val="00337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object 11"/>
          <p:cNvSpPr/>
          <p:nvPr/>
        </p:nvSpPr>
        <p:spPr>
          <a:xfrm>
            <a:off x="308164" y="2842694"/>
            <a:ext cx="2742353" cy="2724997"/>
          </a:xfrm>
          <a:custGeom>
            <a:avLst/>
            <a:gdLst/>
            <a:ahLst/>
            <a:cxnLst/>
            <a:rect l="l" t="t" r="r" b="b"/>
            <a:pathLst>
              <a:path w="4113529" h="4087495">
                <a:moveTo>
                  <a:pt x="0" y="4087472"/>
                </a:moveTo>
                <a:lnTo>
                  <a:pt x="0" y="0"/>
                </a:lnTo>
                <a:lnTo>
                  <a:pt x="4113178" y="0"/>
                </a:lnTo>
                <a:lnTo>
                  <a:pt x="4113178" y="4087472"/>
                </a:lnTo>
                <a:lnTo>
                  <a:pt x="0" y="4087472"/>
                </a:lnTo>
                <a:close/>
              </a:path>
            </a:pathLst>
          </a:custGeom>
          <a:solidFill>
            <a:srgbClr val="00337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24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6167" y="2159639"/>
            <a:ext cx="1366111" cy="1366111"/>
          </a:xfrm>
          <a:prstGeom prst="rect">
            <a:avLst/>
          </a:prstGeom>
        </p:spPr>
      </p:pic>
      <p:sp>
        <p:nvSpPr>
          <p:cNvPr id="25" name="object 13"/>
          <p:cNvSpPr/>
          <p:nvPr/>
        </p:nvSpPr>
        <p:spPr>
          <a:xfrm>
            <a:off x="4173788" y="2308537"/>
            <a:ext cx="3825663" cy="922867"/>
          </a:xfrm>
          <a:custGeom>
            <a:avLst/>
            <a:gdLst/>
            <a:ahLst/>
            <a:cxnLst/>
            <a:rect l="l" t="t" r="r" b="b"/>
            <a:pathLst>
              <a:path w="5738495" h="1384300">
                <a:moveTo>
                  <a:pt x="547420" y="342900"/>
                </a:moveTo>
                <a:lnTo>
                  <a:pt x="546671" y="330200"/>
                </a:lnTo>
                <a:lnTo>
                  <a:pt x="540346" y="317500"/>
                </a:lnTo>
                <a:lnTo>
                  <a:pt x="529882" y="304800"/>
                </a:lnTo>
                <a:lnTo>
                  <a:pt x="502196" y="304800"/>
                </a:lnTo>
                <a:lnTo>
                  <a:pt x="454977" y="317500"/>
                </a:lnTo>
                <a:lnTo>
                  <a:pt x="410222" y="330200"/>
                </a:lnTo>
                <a:lnTo>
                  <a:pt x="368173" y="355600"/>
                </a:lnTo>
                <a:lnTo>
                  <a:pt x="329044" y="381000"/>
                </a:lnTo>
                <a:lnTo>
                  <a:pt x="293077" y="419100"/>
                </a:lnTo>
                <a:lnTo>
                  <a:pt x="260489" y="457200"/>
                </a:lnTo>
                <a:lnTo>
                  <a:pt x="231495" y="482600"/>
                </a:lnTo>
                <a:lnTo>
                  <a:pt x="206349" y="533400"/>
                </a:lnTo>
                <a:lnTo>
                  <a:pt x="185267" y="571500"/>
                </a:lnTo>
                <a:lnTo>
                  <a:pt x="168465" y="622300"/>
                </a:lnTo>
                <a:lnTo>
                  <a:pt x="156184" y="660400"/>
                </a:lnTo>
                <a:lnTo>
                  <a:pt x="148653" y="711200"/>
                </a:lnTo>
                <a:lnTo>
                  <a:pt x="146088" y="762000"/>
                </a:lnTo>
                <a:lnTo>
                  <a:pt x="148640" y="812800"/>
                </a:lnTo>
                <a:lnTo>
                  <a:pt x="156133" y="863600"/>
                </a:lnTo>
                <a:lnTo>
                  <a:pt x="168338" y="901700"/>
                </a:lnTo>
                <a:lnTo>
                  <a:pt x="185039" y="952500"/>
                </a:lnTo>
                <a:lnTo>
                  <a:pt x="206019" y="990600"/>
                </a:lnTo>
                <a:lnTo>
                  <a:pt x="231025" y="1028700"/>
                </a:lnTo>
                <a:lnTo>
                  <a:pt x="259854" y="1066800"/>
                </a:lnTo>
                <a:lnTo>
                  <a:pt x="292265" y="1104900"/>
                </a:lnTo>
                <a:lnTo>
                  <a:pt x="328053" y="1130300"/>
                </a:lnTo>
                <a:lnTo>
                  <a:pt x="366966" y="1155700"/>
                </a:lnTo>
                <a:lnTo>
                  <a:pt x="408800" y="1181100"/>
                </a:lnTo>
                <a:lnTo>
                  <a:pt x="453313" y="1206500"/>
                </a:lnTo>
                <a:lnTo>
                  <a:pt x="500278" y="1219200"/>
                </a:lnTo>
                <a:lnTo>
                  <a:pt x="531749" y="1219200"/>
                </a:lnTo>
                <a:lnTo>
                  <a:pt x="539889" y="1206500"/>
                </a:lnTo>
                <a:lnTo>
                  <a:pt x="544931" y="1193800"/>
                </a:lnTo>
                <a:lnTo>
                  <a:pt x="545757" y="1181100"/>
                </a:lnTo>
                <a:lnTo>
                  <a:pt x="541121" y="1168400"/>
                </a:lnTo>
                <a:lnTo>
                  <a:pt x="531863" y="1155700"/>
                </a:lnTo>
                <a:lnTo>
                  <a:pt x="518820" y="1143000"/>
                </a:lnTo>
                <a:lnTo>
                  <a:pt x="472071" y="1130300"/>
                </a:lnTo>
                <a:lnTo>
                  <a:pt x="428282" y="1117600"/>
                </a:lnTo>
                <a:lnTo>
                  <a:pt x="387756" y="1092200"/>
                </a:lnTo>
                <a:lnTo>
                  <a:pt x="350824" y="1054100"/>
                </a:lnTo>
                <a:lnTo>
                  <a:pt x="317779" y="1028700"/>
                </a:lnTo>
                <a:lnTo>
                  <a:pt x="288963" y="990600"/>
                </a:lnTo>
                <a:lnTo>
                  <a:pt x="264668" y="952500"/>
                </a:lnTo>
                <a:lnTo>
                  <a:pt x="245224" y="901700"/>
                </a:lnTo>
                <a:lnTo>
                  <a:pt x="230936" y="863600"/>
                </a:lnTo>
                <a:lnTo>
                  <a:pt x="222135" y="812800"/>
                </a:lnTo>
                <a:lnTo>
                  <a:pt x="219138" y="762000"/>
                </a:lnTo>
                <a:lnTo>
                  <a:pt x="222161" y="711200"/>
                </a:lnTo>
                <a:lnTo>
                  <a:pt x="231000" y="660400"/>
                </a:lnTo>
                <a:lnTo>
                  <a:pt x="245351" y="622300"/>
                </a:lnTo>
                <a:lnTo>
                  <a:pt x="264896" y="571500"/>
                </a:lnTo>
                <a:lnTo>
                  <a:pt x="289318" y="533400"/>
                </a:lnTo>
                <a:lnTo>
                  <a:pt x="318287" y="495300"/>
                </a:lnTo>
                <a:lnTo>
                  <a:pt x="351497" y="457200"/>
                </a:lnTo>
                <a:lnTo>
                  <a:pt x="388632" y="431800"/>
                </a:lnTo>
                <a:lnTo>
                  <a:pt x="429374" y="406400"/>
                </a:lnTo>
                <a:lnTo>
                  <a:pt x="473379" y="381000"/>
                </a:lnTo>
                <a:lnTo>
                  <a:pt x="520369" y="368300"/>
                </a:lnTo>
                <a:lnTo>
                  <a:pt x="533425" y="368300"/>
                </a:lnTo>
                <a:lnTo>
                  <a:pt x="542734" y="355600"/>
                </a:lnTo>
                <a:lnTo>
                  <a:pt x="547420" y="342900"/>
                </a:lnTo>
                <a:close/>
              </a:path>
              <a:path w="5738495" h="1384300">
                <a:moveTo>
                  <a:pt x="657428" y="1193800"/>
                </a:moveTo>
                <a:lnTo>
                  <a:pt x="654558" y="1181100"/>
                </a:lnTo>
                <a:lnTo>
                  <a:pt x="646734" y="1168400"/>
                </a:lnTo>
                <a:lnTo>
                  <a:pt x="595071" y="1168400"/>
                </a:lnTo>
                <a:lnTo>
                  <a:pt x="587248" y="1181100"/>
                </a:lnTo>
                <a:lnTo>
                  <a:pt x="584377" y="1193800"/>
                </a:lnTo>
                <a:lnTo>
                  <a:pt x="587248" y="1219200"/>
                </a:lnTo>
                <a:lnTo>
                  <a:pt x="595071" y="1219200"/>
                </a:lnTo>
                <a:lnTo>
                  <a:pt x="606679" y="1231900"/>
                </a:lnTo>
                <a:lnTo>
                  <a:pt x="635127" y="1231900"/>
                </a:lnTo>
                <a:lnTo>
                  <a:pt x="646734" y="1219200"/>
                </a:lnTo>
                <a:lnTo>
                  <a:pt x="654558" y="1219200"/>
                </a:lnTo>
                <a:lnTo>
                  <a:pt x="657428" y="1193800"/>
                </a:lnTo>
                <a:close/>
              </a:path>
              <a:path w="5738495" h="1384300">
                <a:moveTo>
                  <a:pt x="657428" y="317500"/>
                </a:moveTo>
                <a:lnTo>
                  <a:pt x="654558" y="304800"/>
                </a:lnTo>
                <a:lnTo>
                  <a:pt x="646734" y="292100"/>
                </a:lnTo>
                <a:lnTo>
                  <a:pt x="635127" y="292100"/>
                </a:lnTo>
                <a:lnTo>
                  <a:pt x="620903" y="279400"/>
                </a:lnTo>
                <a:lnTo>
                  <a:pt x="606679" y="292100"/>
                </a:lnTo>
                <a:lnTo>
                  <a:pt x="595071" y="292100"/>
                </a:lnTo>
                <a:lnTo>
                  <a:pt x="587248" y="304800"/>
                </a:lnTo>
                <a:lnTo>
                  <a:pt x="584377" y="317500"/>
                </a:lnTo>
                <a:lnTo>
                  <a:pt x="587248" y="330200"/>
                </a:lnTo>
                <a:lnTo>
                  <a:pt x="595071" y="342900"/>
                </a:lnTo>
                <a:lnTo>
                  <a:pt x="606679" y="355600"/>
                </a:lnTo>
                <a:lnTo>
                  <a:pt x="635127" y="355600"/>
                </a:lnTo>
                <a:lnTo>
                  <a:pt x="646734" y="342900"/>
                </a:lnTo>
                <a:lnTo>
                  <a:pt x="654558" y="330200"/>
                </a:lnTo>
                <a:lnTo>
                  <a:pt x="657428" y="317500"/>
                </a:lnTo>
                <a:close/>
              </a:path>
              <a:path w="5738495" h="1384300">
                <a:moveTo>
                  <a:pt x="796912" y="800100"/>
                </a:moveTo>
                <a:lnTo>
                  <a:pt x="792835" y="787400"/>
                </a:lnTo>
                <a:lnTo>
                  <a:pt x="784034" y="774700"/>
                </a:lnTo>
                <a:lnTo>
                  <a:pt x="771283" y="774700"/>
                </a:lnTo>
                <a:lnTo>
                  <a:pt x="756818" y="762000"/>
                </a:lnTo>
                <a:lnTo>
                  <a:pt x="743432" y="774700"/>
                </a:lnTo>
                <a:lnTo>
                  <a:pt x="732548" y="774700"/>
                </a:lnTo>
                <a:lnTo>
                  <a:pt x="725639" y="787400"/>
                </a:lnTo>
                <a:lnTo>
                  <a:pt x="710069" y="825500"/>
                </a:lnTo>
                <a:lnTo>
                  <a:pt x="686079" y="850900"/>
                </a:lnTo>
                <a:lnTo>
                  <a:pt x="655675" y="863600"/>
                </a:lnTo>
                <a:lnTo>
                  <a:pt x="620903" y="876300"/>
                </a:lnTo>
                <a:lnTo>
                  <a:pt x="578281" y="863600"/>
                </a:lnTo>
                <a:lnTo>
                  <a:pt x="543445" y="838200"/>
                </a:lnTo>
                <a:lnTo>
                  <a:pt x="519950" y="800100"/>
                </a:lnTo>
                <a:lnTo>
                  <a:pt x="511327" y="762000"/>
                </a:lnTo>
                <a:lnTo>
                  <a:pt x="516902" y="723900"/>
                </a:lnTo>
                <a:lnTo>
                  <a:pt x="532638" y="698500"/>
                </a:lnTo>
                <a:lnTo>
                  <a:pt x="557060" y="673100"/>
                </a:lnTo>
                <a:lnTo>
                  <a:pt x="588670" y="660400"/>
                </a:lnTo>
                <a:lnTo>
                  <a:pt x="601408" y="647700"/>
                </a:lnTo>
                <a:lnTo>
                  <a:pt x="612863" y="609600"/>
                </a:lnTo>
                <a:lnTo>
                  <a:pt x="595033" y="584200"/>
                </a:lnTo>
                <a:lnTo>
                  <a:pt x="567207" y="584200"/>
                </a:lnTo>
                <a:lnTo>
                  <a:pt x="524179" y="609600"/>
                </a:lnTo>
                <a:lnTo>
                  <a:pt x="488492" y="635000"/>
                </a:lnTo>
                <a:lnTo>
                  <a:pt x="461441" y="673100"/>
                </a:lnTo>
                <a:lnTo>
                  <a:pt x="444284" y="711200"/>
                </a:lnTo>
                <a:lnTo>
                  <a:pt x="438277" y="762000"/>
                </a:lnTo>
                <a:lnTo>
                  <a:pt x="444817" y="812800"/>
                </a:lnTo>
                <a:lnTo>
                  <a:pt x="463245" y="850900"/>
                </a:lnTo>
                <a:lnTo>
                  <a:pt x="491820" y="889000"/>
                </a:lnTo>
                <a:lnTo>
                  <a:pt x="528789" y="914400"/>
                </a:lnTo>
                <a:lnTo>
                  <a:pt x="572401" y="939800"/>
                </a:lnTo>
                <a:lnTo>
                  <a:pt x="667778" y="939800"/>
                </a:lnTo>
                <a:lnTo>
                  <a:pt x="710387" y="914400"/>
                </a:lnTo>
                <a:lnTo>
                  <a:pt x="747026" y="889000"/>
                </a:lnTo>
                <a:lnTo>
                  <a:pt x="761492" y="876300"/>
                </a:lnTo>
                <a:lnTo>
                  <a:pt x="775957" y="863600"/>
                </a:lnTo>
                <a:lnTo>
                  <a:pt x="795489" y="812800"/>
                </a:lnTo>
                <a:lnTo>
                  <a:pt x="796912" y="800100"/>
                </a:lnTo>
                <a:close/>
              </a:path>
              <a:path w="5738495" h="1384300">
                <a:moveTo>
                  <a:pt x="862088" y="381000"/>
                </a:moveTo>
                <a:lnTo>
                  <a:pt x="842784" y="342900"/>
                </a:lnTo>
                <a:lnTo>
                  <a:pt x="796747" y="317500"/>
                </a:lnTo>
                <a:lnTo>
                  <a:pt x="772909" y="304800"/>
                </a:lnTo>
                <a:lnTo>
                  <a:pt x="720864" y="304800"/>
                </a:lnTo>
                <a:lnTo>
                  <a:pt x="710196" y="317500"/>
                </a:lnTo>
                <a:lnTo>
                  <a:pt x="703630" y="330200"/>
                </a:lnTo>
                <a:lnTo>
                  <a:pt x="702589" y="342900"/>
                </a:lnTo>
                <a:lnTo>
                  <a:pt x="707009" y="355600"/>
                </a:lnTo>
                <a:lnTo>
                  <a:pt x="716089" y="368300"/>
                </a:lnTo>
                <a:lnTo>
                  <a:pt x="729018" y="368300"/>
                </a:lnTo>
                <a:lnTo>
                  <a:pt x="749490" y="381000"/>
                </a:lnTo>
                <a:lnTo>
                  <a:pt x="769645" y="381000"/>
                </a:lnTo>
                <a:lnTo>
                  <a:pt x="789393" y="393700"/>
                </a:lnTo>
                <a:lnTo>
                  <a:pt x="808634" y="406400"/>
                </a:lnTo>
                <a:lnTo>
                  <a:pt x="844207" y="406400"/>
                </a:lnTo>
                <a:lnTo>
                  <a:pt x="851954" y="393700"/>
                </a:lnTo>
                <a:lnTo>
                  <a:pt x="857935" y="393700"/>
                </a:lnTo>
                <a:lnTo>
                  <a:pt x="862088" y="381000"/>
                </a:lnTo>
                <a:close/>
              </a:path>
              <a:path w="5738495" h="1384300">
                <a:moveTo>
                  <a:pt x="949617" y="762000"/>
                </a:moveTo>
                <a:lnTo>
                  <a:pt x="945172" y="711200"/>
                </a:lnTo>
                <a:lnTo>
                  <a:pt x="931900" y="660400"/>
                </a:lnTo>
                <a:lnTo>
                  <a:pt x="913485" y="635000"/>
                </a:lnTo>
                <a:lnTo>
                  <a:pt x="873074" y="635000"/>
                </a:lnTo>
                <a:lnTo>
                  <a:pt x="864603" y="647700"/>
                </a:lnTo>
                <a:lnTo>
                  <a:pt x="860933" y="660400"/>
                </a:lnTo>
                <a:lnTo>
                  <a:pt x="862787" y="673100"/>
                </a:lnTo>
                <a:lnTo>
                  <a:pt x="868781" y="698500"/>
                </a:lnTo>
                <a:lnTo>
                  <a:pt x="873099" y="723900"/>
                </a:lnTo>
                <a:lnTo>
                  <a:pt x="875703" y="736600"/>
                </a:lnTo>
                <a:lnTo>
                  <a:pt x="876566" y="762000"/>
                </a:lnTo>
                <a:lnTo>
                  <a:pt x="872439" y="800100"/>
                </a:lnTo>
                <a:lnTo>
                  <a:pt x="860552" y="850900"/>
                </a:lnTo>
                <a:lnTo>
                  <a:pt x="841616" y="889000"/>
                </a:lnTo>
                <a:lnTo>
                  <a:pt x="816368" y="927100"/>
                </a:lnTo>
                <a:lnTo>
                  <a:pt x="785533" y="952500"/>
                </a:lnTo>
                <a:lnTo>
                  <a:pt x="749846" y="977900"/>
                </a:lnTo>
                <a:lnTo>
                  <a:pt x="710018" y="1003300"/>
                </a:lnTo>
                <a:lnTo>
                  <a:pt x="666800" y="1016000"/>
                </a:lnTo>
                <a:lnTo>
                  <a:pt x="575005" y="1016000"/>
                </a:lnTo>
                <a:lnTo>
                  <a:pt x="531774" y="1003300"/>
                </a:lnTo>
                <a:lnTo>
                  <a:pt x="491959" y="977900"/>
                </a:lnTo>
                <a:lnTo>
                  <a:pt x="456272" y="952500"/>
                </a:lnTo>
                <a:lnTo>
                  <a:pt x="425437" y="927100"/>
                </a:lnTo>
                <a:lnTo>
                  <a:pt x="400189" y="889000"/>
                </a:lnTo>
                <a:lnTo>
                  <a:pt x="381254" y="850900"/>
                </a:lnTo>
                <a:lnTo>
                  <a:pt x="369354" y="800100"/>
                </a:lnTo>
                <a:lnTo>
                  <a:pt x="365239" y="762000"/>
                </a:lnTo>
                <a:lnTo>
                  <a:pt x="369354" y="711200"/>
                </a:lnTo>
                <a:lnTo>
                  <a:pt x="381254" y="673100"/>
                </a:lnTo>
                <a:lnTo>
                  <a:pt x="400189" y="635000"/>
                </a:lnTo>
                <a:lnTo>
                  <a:pt x="425437" y="596900"/>
                </a:lnTo>
                <a:lnTo>
                  <a:pt x="456272" y="558800"/>
                </a:lnTo>
                <a:lnTo>
                  <a:pt x="491959" y="546100"/>
                </a:lnTo>
                <a:lnTo>
                  <a:pt x="531774" y="520700"/>
                </a:lnTo>
                <a:lnTo>
                  <a:pt x="575005" y="508000"/>
                </a:lnTo>
                <a:lnTo>
                  <a:pt x="682752" y="508000"/>
                </a:lnTo>
                <a:lnTo>
                  <a:pt x="703084" y="520700"/>
                </a:lnTo>
                <a:lnTo>
                  <a:pt x="730948" y="520700"/>
                </a:lnTo>
                <a:lnTo>
                  <a:pt x="742086" y="508000"/>
                </a:lnTo>
                <a:lnTo>
                  <a:pt x="749376" y="495300"/>
                </a:lnTo>
                <a:lnTo>
                  <a:pt x="751230" y="482600"/>
                </a:lnTo>
                <a:lnTo>
                  <a:pt x="747547" y="469900"/>
                </a:lnTo>
                <a:lnTo>
                  <a:pt x="739076" y="457200"/>
                </a:lnTo>
                <a:lnTo>
                  <a:pt x="726541" y="444500"/>
                </a:lnTo>
                <a:lnTo>
                  <a:pt x="700481" y="444500"/>
                </a:lnTo>
                <a:lnTo>
                  <a:pt x="674128" y="431800"/>
                </a:lnTo>
                <a:lnTo>
                  <a:pt x="572389" y="431800"/>
                </a:lnTo>
                <a:lnTo>
                  <a:pt x="526072" y="444500"/>
                </a:lnTo>
                <a:lnTo>
                  <a:pt x="482447" y="457200"/>
                </a:lnTo>
                <a:lnTo>
                  <a:pt x="442036" y="482600"/>
                </a:lnTo>
                <a:lnTo>
                  <a:pt x="405358" y="508000"/>
                </a:lnTo>
                <a:lnTo>
                  <a:pt x="372910" y="546100"/>
                </a:lnTo>
                <a:lnTo>
                  <a:pt x="345224" y="584200"/>
                </a:lnTo>
                <a:lnTo>
                  <a:pt x="322783" y="622300"/>
                </a:lnTo>
                <a:lnTo>
                  <a:pt x="306120" y="660400"/>
                </a:lnTo>
                <a:lnTo>
                  <a:pt x="295757" y="711200"/>
                </a:lnTo>
                <a:lnTo>
                  <a:pt x="292188" y="762000"/>
                </a:lnTo>
                <a:lnTo>
                  <a:pt x="295757" y="812800"/>
                </a:lnTo>
                <a:lnTo>
                  <a:pt x="306120" y="850900"/>
                </a:lnTo>
                <a:lnTo>
                  <a:pt x="322783" y="901700"/>
                </a:lnTo>
                <a:lnTo>
                  <a:pt x="345224" y="939800"/>
                </a:lnTo>
                <a:lnTo>
                  <a:pt x="372910" y="977900"/>
                </a:lnTo>
                <a:lnTo>
                  <a:pt x="405358" y="1003300"/>
                </a:lnTo>
                <a:lnTo>
                  <a:pt x="442036" y="1041400"/>
                </a:lnTo>
                <a:lnTo>
                  <a:pt x="482447" y="1054100"/>
                </a:lnTo>
                <a:lnTo>
                  <a:pt x="526072" y="1079500"/>
                </a:lnTo>
                <a:lnTo>
                  <a:pt x="572389" y="1079500"/>
                </a:lnTo>
                <a:lnTo>
                  <a:pt x="620903" y="1092200"/>
                </a:lnTo>
                <a:lnTo>
                  <a:pt x="669404" y="1079500"/>
                </a:lnTo>
                <a:lnTo>
                  <a:pt x="715733" y="1079500"/>
                </a:lnTo>
                <a:lnTo>
                  <a:pt x="759345" y="1054100"/>
                </a:lnTo>
                <a:lnTo>
                  <a:pt x="799757" y="1041400"/>
                </a:lnTo>
                <a:lnTo>
                  <a:pt x="824217" y="1016000"/>
                </a:lnTo>
                <a:lnTo>
                  <a:pt x="836447" y="1003300"/>
                </a:lnTo>
                <a:lnTo>
                  <a:pt x="868883" y="977900"/>
                </a:lnTo>
                <a:lnTo>
                  <a:pt x="896581" y="939800"/>
                </a:lnTo>
                <a:lnTo>
                  <a:pt x="919022" y="901700"/>
                </a:lnTo>
                <a:lnTo>
                  <a:pt x="935672" y="850900"/>
                </a:lnTo>
                <a:lnTo>
                  <a:pt x="946048" y="812800"/>
                </a:lnTo>
                <a:lnTo>
                  <a:pt x="949617" y="762000"/>
                </a:lnTo>
                <a:close/>
              </a:path>
              <a:path w="5738495" h="1384300">
                <a:moveTo>
                  <a:pt x="1095717" y="762000"/>
                </a:moveTo>
                <a:lnTo>
                  <a:pt x="1093444" y="711200"/>
                </a:lnTo>
                <a:lnTo>
                  <a:pt x="1086688" y="673100"/>
                </a:lnTo>
                <a:lnTo>
                  <a:pt x="1075575" y="622300"/>
                </a:lnTo>
                <a:lnTo>
                  <a:pt x="1060196" y="584200"/>
                </a:lnTo>
                <a:lnTo>
                  <a:pt x="1040650" y="533400"/>
                </a:lnTo>
                <a:lnTo>
                  <a:pt x="1031443" y="533400"/>
                </a:lnTo>
                <a:lnTo>
                  <a:pt x="1019098" y="520700"/>
                </a:lnTo>
                <a:lnTo>
                  <a:pt x="991260" y="520700"/>
                </a:lnTo>
                <a:lnTo>
                  <a:pt x="980046" y="533400"/>
                </a:lnTo>
                <a:lnTo>
                  <a:pt x="973467" y="546100"/>
                </a:lnTo>
                <a:lnTo>
                  <a:pt x="971994" y="558800"/>
                </a:lnTo>
                <a:lnTo>
                  <a:pt x="976096" y="571500"/>
                </a:lnTo>
                <a:lnTo>
                  <a:pt x="996238" y="622300"/>
                </a:lnTo>
                <a:lnTo>
                  <a:pt x="1010818" y="660400"/>
                </a:lnTo>
                <a:lnTo>
                  <a:pt x="1019683" y="711200"/>
                </a:lnTo>
                <a:lnTo>
                  <a:pt x="1022667" y="762000"/>
                </a:lnTo>
                <a:lnTo>
                  <a:pt x="1019657" y="812800"/>
                </a:lnTo>
                <a:lnTo>
                  <a:pt x="1010856" y="863600"/>
                </a:lnTo>
                <a:lnTo>
                  <a:pt x="996581" y="901700"/>
                </a:lnTo>
                <a:lnTo>
                  <a:pt x="977138" y="952500"/>
                </a:lnTo>
                <a:lnTo>
                  <a:pt x="952830" y="990600"/>
                </a:lnTo>
                <a:lnTo>
                  <a:pt x="924001" y="1028700"/>
                </a:lnTo>
                <a:lnTo>
                  <a:pt x="890955" y="1054100"/>
                </a:lnTo>
                <a:lnTo>
                  <a:pt x="854011" y="1092200"/>
                </a:lnTo>
                <a:lnTo>
                  <a:pt x="813473" y="1117600"/>
                </a:lnTo>
                <a:lnTo>
                  <a:pt x="769658" y="1130300"/>
                </a:lnTo>
                <a:lnTo>
                  <a:pt x="722896" y="1143000"/>
                </a:lnTo>
                <a:lnTo>
                  <a:pt x="709853" y="1155700"/>
                </a:lnTo>
                <a:lnTo>
                  <a:pt x="700595" y="1168400"/>
                </a:lnTo>
                <a:lnTo>
                  <a:pt x="695960" y="1181100"/>
                </a:lnTo>
                <a:lnTo>
                  <a:pt x="696785" y="1193800"/>
                </a:lnTo>
                <a:lnTo>
                  <a:pt x="701827" y="1206500"/>
                </a:lnTo>
                <a:lnTo>
                  <a:pt x="709968" y="1219200"/>
                </a:lnTo>
                <a:lnTo>
                  <a:pt x="741337" y="1219200"/>
                </a:lnTo>
                <a:lnTo>
                  <a:pt x="788327" y="1206500"/>
                </a:lnTo>
                <a:lnTo>
                  <a:pt x="832866" y="1181100"/>
                </a:lnTo>
                <a:lnTo>
                  <a:pt x="874712" y="1155700"/>
                </a:lnTo>
                <a:lnTo>
                  <a:pt x="913650" y="1130300"/>
                </a:lnTo>
                <a:lnTo>
                  <a:pt x="949452" y="1104900"/>
                </a:lnTo>
                <a:lnTo>
                  <a:pt x="981887" y="1066800"/>
                </a:lnTo>
                <a:lnTo>
                  <a:pt x="1010729" y="1028700"/>
                </a:lnTo>
                <a:lnTo>
                  <a:pt x="1035748" y="990600"/>
                </a:lnTo>
                <a:lnTo>
                  <a:pt x="1056728" y="952500"/>
                </a:lnTo>
                <a:lnTo>
                  <a:pt x="1073442" y="901700"/>
                </a:lnTo>
                <a:lnTo>
                  <a:pt x="1085672" y="863600"/>
                </a:lnTo>
                <a:lnTo>
                  <a:pt x="1093165" y="812800"/>
                </a:lnTo>
                <a:lnTo>
                  <a:pt x="1095717" y="762000"/>
                </a:lnTo>
                <a:close/>
              </a:path>
              <a:path w="5738495" h="1384300">
                <a:moveTo>
                  <a:pt x="1241806" y="762000"/>
                </a:moveTo>
                <a:lnTo>
                  <a:pt x="1239786" y="711200"/>
                </a:lnTo>
                <a:lnTo>
                  <a:pt x="1233779" y="660400"/>
                </a:lnTo>
                <a:lnTo>
                  <a:pt x="1223835" y="609600"/>
                </a:lnTo>
                <a:lnTo>
                  <a:pt x="1210017" y="558800"/>
                </a:lnTo>
                <a:lnTo>
                  <a:pt x="1192403" y="520700"/>
                </a:lnTo>
                <a:lnTo>
                  <a:pt x="1171054" y="469900"/>
                </a:lnTo>
                <a:lnTo>
                  <a:pt x="1146022" y="431800"/>
                </a:lnTo>
                <a:lnTo>
                  <a:pt x="1135989" y="419100"/>
                </a:lnTo>
                <a:lnTo>
                  <a:pt x="1095616" y="419100"/>
                </a:lnTo>
                <a:lnTo>
                  <a:pt x="1085176" y="431800"/>
                </a:lnTo>
                <a:lnTo>
                  <a:pt x="1079550" y="444500"/>
                </a:lnTo>
                <a:lnTo>
                  <a:pt x="1079131" y="457200"/>
                </a:lnTo>
                <a:lnTo>
                  <a:pt x="1084300" y="469900"/>
                </a:lnTo>
                <a:lnTo>
                  <a:pt x="1109738" y="508000"/>
                </a:lnTo>
                <a:lnTo>
                  <a:pt x="1130744" y="558800"/>
                </a:lnTo>
                <a:lnTo>
                  <a:pt x="1147241" y="609600"/>
                </a:lnTo>
                <a:lnTo>
                  <a:pt x="1159141" y="660400"/>
                </a:lnTo>
                <a:lnTo>
                  <a:pt x="1166342" y="711200"/>
                </a:lnTo>
                <a:lnTo>
                  <a:pt x="1168755" y="762000"/>
                </a:lnTo>
                <a:lnTo>
                  <a:pt x="1166749" y="812800"/>
                </a:lnTo>
                <a:lnTo>
                  <a:pt x="1160805" y="850900"/>
                </a:lnTo>
                <a:lnTo>
                  <a:pt x="1151128" y="901700"/>
                </a:lnTo>
                <a:lnTo>
                  <a:pt x="1137843" y="939800"/>
                </a:lnTo>
                <a:lnTo>
                  <a:pt x="1121143" y="977900"/>
                </a:lnTo>
                <a:lnTo>
                  <a:pt x="1101191" y="1028700"/>
                </a:lnTo>
                <a:lnTo>
                  <a:pt x="1078141" y="1066800"/>
                </a:lnTo>
                <a:lnTo>
                  <a:pt x="1052182" y="1092200"/>
                </a:lnTo>
                <a:lnTo>
                  <a:pt x="1023442" y="1130300"/>
                </a:lnTo>
                <a:lnTo>
                  <a:pt x="992124" y="1168400"/>
                </a:lnTo>
                <a:lnTo>
                  <a:pt x="958380" y="1193800"/>
                </a:lnTo>
                <a:lnTo>
                  <a:pt x="922362" y="1219200"/>
                </a:lnTo>
                <a:lnTo>
                  <a:pt x="884262" y="1244600"/>
                </a:lnTo>
                <a:lnTo>
                  <a:pt x="844219" y="1257300"/>
                </a:lnTo>
                <a:lnTo>
                  <a:pt x="802424" y="1282700"/>
                </a:lnTo>
                <a:lnTo>
                  <a:pt x="759028" y="1295400"/>
                </a:lnTo>
                <a:lnTo>
                  <a:pt x="714197" y="1295400"/>
                </a:lnTo>
                <a:lnTo>
                  <a:pt x="668096" y="1308100"/>
                </a:lnTo>
                <a:lnTo>
                  <a:pt x="573709" y="1308100"/>
                </a:lnTo>
                <a:lnTo>
                  <a:pt x="527608" y="1295400"/>
                </a:lnTo>
                <a:lnTo>
                  <a:pt x="482777" y="1295400"/>
                </a:lnTo>
                <a:lnTo>
                  <a:pt x="439381" y="1282700"/>
                </a:lnTo>
                <a:lnTo>
                  <a:pt x="397573" y="1257300"/>
                </a:lnTo>
                <a:lnTo>
                  <a:pt x="357543" y="1244600"/>
                </a:lnTo>
                <a:lnTo>
                  <a:pt x="319430" y="1219200"/>
                </a:lnTo>
                <a:lnTo>
                  <a:pt x="283425" y="1193800"/>
                </a:lnTo>
                <a:lnTo>
                  <a:pt x="249682" y="1168400"/>
                </a:lnTo>
                <a:lnTo>
                  <a:pt x="218351" y="1130300"/>
                </a:lnTo>
                <a:lnTo>
                  <a:pt x="189623" y="1092200"/>
                </a:lnTo>
                <a:lnTo>
                  <a:pt x="163652" y="1066800"/>
                </a:lnTo>
                <a:lnTo>
                  <a:pt x="140614" y="1028700"/>
                </a:lnTo>
                <a:lnTo>
                  <a:pt x="120650" y="977900"/>
                </a:lnTo>
                <a:lnTo>
                  <a:pt x="103962" y="939800"/>
                </a:lnTo>
                <a:lnTo>
                  <a:pt x="90678" y="901700"/>
                </a:lnTo>
                <a:lnTo>
                  <a:pt x="80987" y="850900"/>
                </a:lnTo>
                <a:lnTo>
                  <a:pt x="75057" y="812800"/>
                </a:lnTo>
                <a:lnTo>
                  <a:pt x="73037" y="762000"/>
                </a:lnTo>
                <a:lnTo>
                  <a:pt x="75057" y="711200"/>
                </a:lnTo>
                <a:lnTo>
                  <a:pt x="80987" y="673100"/>
                </a:lnTo>
                <a:lnTo>
                  <a:pt x="90678" y="622300"/>
                </a:lnTo>
                <a:lnTo>
                  <a:pt x="103962" y="584200"/>
                </a:lnTo>
                <a:lnTo>
                  <a:pt x="120650" y="533400"/>
                </a:lnTo>
                <a:lnTo>
                  <a:pt x="140614" y="495300"/>
                </a:lnTo>
                <a:lnTo>
                  <a:pt x="163652" y="457200"/>
                </a:lnTo>
                <a:lnTo>
                  <a:pt x="189623" y="419100"/>
                </a:lnTo>
                <a:lnTo>
                  <a:pt x="218351" y="393700"/>
                </a:lnTo>
                <a:lnTo>
                  <a:pt x="249682" y="355600"/>
                </a:lnTo>
                <a:lnTo>
                  <a:pt x="283425" y="330200"/>
                </a:lnTo>
                <a:lnTo>
                  <a:pt x="319430" y="304800"/>
                </a:lnTo>
                <a:lnTo>
                  <a:pt x="357543" y="279400"/>
                </a:lnTo>
                <a:lnTo>
                  <a:pt x="397573" y="254000"/>
                </a:lnTo>
                <a:lnTo>
                  <a:pt x="439381" y="241300"/>
                </a:lnTo>
                <a:lnTo>
                  <a:pt x="527608" y="215900"/>
                </a:lnTo>
                <a:lnTo>
                  <a:pt x="672452" y="215900"/>
                </a:lnTo>
                <a:lnTo>
                  <a:pt x="723252" y="228600"/>
                </a:lnTo>
                <a:lnTo>
                  <a:pt x="773010" y="228600"/>
                </a:lnTo>
                <a:lnTo>
                  <a:pt x="821423" y="254000"/>
                </a:lnTo>
                <a:lnTo>
                  <a:pt x="868184" y="266700"/>
                </a:lnTo>
                <a:lnTo>
                  <a:pt x="913003" y="292100"/>
                </a:lnTo>
                <a:lnTo>
                  <a:pt x="926566" y="304800"/>
                </a:lnTo>
                <a:lnTo>
                  <a:pt x="940562" y="304800"/>
                </a:lnTo>
                <a:lnTo>
                  <a:pt x="953389" y="292100"/>
                </a:lnTo>
                <a:lnTo>
                  <a:pt x="963409" y="292100"/>
                </a:lnTo>
                <a:lnTo>
                  <a:pt x="968616" y="266700"/>
                </a:lnTo>
                <a:lnTo>
                  <a:pt x="968222" y="254000"/>
                </a:lnTo>
                <a:lnTo>
                  <a:pt x="962583" y="241300"/>
                </a:lnTo>
                <a:lnTo>
                  <a:pt x="952080" y="241300"/>
                </a:lnTo>
                <a:lnTo>
                  <a:pt x="908685" y="215900"/>
                </a:lnTo>
                <a:lnTo>
                  <a:pt x="863612" y="190500"/>
                </a:lnTo>
                <a:lnTo>
                  <a:pt x="817105" y="165100"/>
                </a:lnTo>
                <a:lnTo>
                  <a:pt x="769366" y="152400"/>
                </a:lnTo>
                <a:lnTo>
                  <a:pt x="720598" y="152400"/>
                </a:lnTo>
                <a:lnTo>
                  <a:pt x="671042" y="139700"/>
                </a:lnTo>
                <a:lnTo>
                  <a:pt x="572439" y="139700"/>
                </a:lnTo>
                <a:lnTo>
                  <a:pt x="524992" y="152400"/>
                </a:lnTo>
                <a:lnTo>
                  <a:pt x="478688" y="152400"/>
                </a:lnTo>
                <a:lnTo>
                  <a:pt x="390093" y="177800"/>
                </a:lnTo>
                <a:lnTo>
                  <a:pt x="348068" y="203200"/>
                </a:lnTo>
                <a:lnTo>
                  <a:pt x="307746" y="228600"/>
                </a:lnTo>
                <a:lnTo>
                  <a:pt x="269265" y="254000"/>
                </a:lnTo>
                <a:lnTo>
                  <a:pt x="232765" y="279400"/>
                </a:lnTo>
                <a:lnTo>
                  <a:pt x="198386" y="304800"/>
                </a:lnTo>
                <a:lnTo>
                  <a:pt x="166281" y="342900"/>
                </a:lnTo>
                <a:lnTo>
                  <a:pt x="136563" y="368300"/>
                </a:lnTo>
                <a:lnTo>
                  <a:pt x="109385" y="406400"/>
                </a:lnTo>
                <a:lnTo>
                  <a:pt x="84874" y="444500"/>
                </a:lnTo>
                <a:lnTo>
                  <a:pt x="63195" y="482600"/>
                </a:lnTo>
                <a:lnTo>
                  <a:pt x="44462" y="533400"/>
                </a:lnTo>
                <a:lnTo>
                  <a:pt x="28829" y="571500"/>
                </a:lnTo>
                <a:lnTo>
                  <a:pt x="16421" y="622300"/>
                </a:lnTo>
                <a:lnTo>
                  <a:pt x="7391" y="660400"/>
                </a:lnTo>
                <a:lnTo>
                  <a:pt x="1866" y="711200"/>
                </a:lnTo>
                <a:lnTo>
                  <a:pt x="0" y="762000"/>
                </a:lnTo>
                <a:lnTo>
                  <a:pt x="1866" y="812800"/>
                </a:lnTo>
                <a:lnTo>
                  <a:pt x="7391" y="850900"/>
                </a:lnTo>
                <a:lnTo>
                  <a:pt x="16421" y="901700"/>
                </a:lnTo>
                <a:lnTo>
                  <a:pt x="28829" y="952500"/>
                </a:lnTo>
                <a:lnTo>
                  <a:pt x="44462" y="990600"/>
                </a:lnTo>
                <a:lnTo>
                  <a:pt x="63195" y="1028700"/>
                </a:lnTo>
                <a:lnTo>
                  <a:pt x="84874" y="1079500"/>
                </a:lnTo>
                <a:lnTo>
                  <a:pt x="109385" y="1117600"/>
                </a:lnTo>
                <a:lnTo>
                  <a:pt x="136563" y="1143000"/>
                </a:lnTo>
                <a:lnTo>
                  <a:pt x="166281" y="1181100"/>
                </a:lnTo>
                <a:lnTo>
                  <a:pt x="198386" y="1219200"/>
                </a:lnTo>
                <a:lnTo>
                  <a:pt x="232765" y="1244600"/>
                </a:lnTo>
                <a:lnTo>
                  <a:pt x="269265" y="1270000"/>
                </a:lnTo>
                <a:lnTo>
                  <a:pt x="307746" y="1295400"/>
                </a:lnTo>
                <a:lnTo>
                  <a:pt x="348068" y="1320800"/>
                </a:lnTo>
                <a:lnTo>
                  <a:pt x="390093" y="1333500"/>
                </a:lnTo>
                <a:lnTo>
                  <a:pt x="433679" y="1358900"/>
                </a:lnTo>
                <a:lnTo>
                  <a:pt x="478688" y="1358900"/>
                </a:lnTo>
                <a:lnTo>
                  <a:pt x="572439" y="1384300"/>
                </a:lnTo>
                <a:lnTo>
                  <a:pt x="669353" y="1384300"/>
                </a:lnTo>
                <a:lnTo>
                  <a:pt x="763104" y="1358900"/>
                </a:lnTo>
                <a:lnTo>
                  <a:pt x="808126" y="1358900"/>
                </a:lnTo>
                <a:lnTo>
                  <a:pt x="851712" y="1333500"/>
                </a:lnTo>
                <a:lnTo>
                  <a:pt x="893737" y="1320800"/>
                </a:lnTo>
                <a:lnTo>
                  <a:pt x="934059" y="1295400"/>
                </a:lnTo>
                <a:lnTo>
                  <a:pt x="972540" y="1270000"/>
                </a:lnTo>
                <a:lnTo>
                  <a:pt x="1009040" y="1244600"/>
                </a:lnTo>
                <a:lnTo>
                  <a:pt x="1043406" y="1219200"/>
                </a:lnTo>
                <a:lnTo>
                  <a:pt x="1075524" y="1181100"/>
                </a:lnTo>
                <a:lnTo>
                  <a:pt x="1105242" y="1143000"/>
                </a:lnTo>
                <a:lnTo>
                  <a:pt x="1132420" y="1117600"/>
                </a:lnTo>
                <a:lnTo>
                  <a:pt x="1156919" y="1079500"/>
                </a:lnTo>
                <a:lnTo>
                  <a:pt x="1178610" y="1028700"/>
                </a:lnTo>
                <a:lnTo>
                  <a:pt x="1197343" y="990600"/>
                </a:lnTo>
                <a:lnTo>
                  <a:pt x="1212977" y="952500"/>
                </a:lnTo>
                <a:lnTo>
                  <a:pt x="1225384" y="901700"/>
                </a:lnTo>
                <a:lnTo>
                  <a:pt x="1234414" y="850900"/>
                </a:lnTo>
                <a:lnTo>
                  <a:pt x="1239939" y="812800"/>
                </a:lnTo>
                <a:lnTo>
                  <a:pt x="1241806" y="762000"/>
                </a:lnTo>
                <a:close/>
              </a:path>
              <a:path w="5738495" h="1384300">
                <a:moveTo>
                  <a:pt x="1387741" y="177800"/>
                </a:moveTo>
                <a:lnTo>
                  <a:pt x="1385163" y="165100"/>
                </a:lnTo>
                <a:lnTo>
                  <a:pt x="1379575" y="152400"/>
                </a:lnTo>
                <a:lnTo>
                  <a:pt x="1371701" y="139700"/>
                </a:lnTo>
                <a:lnTo>
                  <a:pt x="1263180" y="139700"/>
                </a:lnTo>
                <a:lnTo>
                  <a:pt x="1263180" y="215900"/>
                </a:lnTo>
                <a:lnTo>
                  <a:pt x="1190129" y="279400"/>
                </a:lnTo>
                <a:lnTo>
                  <a:pt x="1095717" y="279400"/>
                </a:lnTo>
                <a:lnTo>
                  <a:pt x="1095717" y="190500"/>
                </a:lnTo>
                <a:lnTo>
                  <a:pt x="1168755" y="114300"/>
                </a:lnTo>
                <a:lnTo>
                  <a:pt x="1168755" y="177800"/>
                </a:lnTo>
                <a:lnTo>
                  <a:pt x="1171625" y="190500"/>
                </a:lnTo>
                <a:lnTo>
                  <a:pt x="1179449" y="203200"/>
                </a:lnTo>
                <a:lnTo>
                  <a:pt x="1191069" y="215900"/>
                </a:lnTo>
                <a:lnTo>
                  <a:pt x="1263180" y="215900"/>
                </a:lnTo>
                <a:lnTo>
                  <a:pt x="1263180" y="139700"/>
                </a:lnTo>
                <a:lnTo>
                  <a:pt x="1241806" y="139700"/>
                </a:lnTo>
                <a:lnTo>
                  <a:pt x="1241806" y="114300"/>
                </a:lnTo>
                <a:lnTo>
                  <a:pt x="1241806" y="25400"/>
                </a:lnTo>
                <a:lnTo>
                  <a:pt x="1240205" y="25400"/>
                </a:lnTo>
                <a:lnTo>
                  <a:pt x="1235671" y="12700"/>
                </a:lnTo>
                <a:lnTo>
                  <a:pt x="1228559" y="0"/>
                </a:lnTo>
                <a:lnTo>
                  <a:pt x="1179449" y="0"/>
                </a:lnTo>
                <a:lnTo>
                  <a:pt x="1033348" y="152400"/>
                </a:lnTo>
                <a:lnTo>
                  <a:pt x="1028788" y="152400"/>
                </a:lnTo>
                <a:lnTo>
                  <a:pt x="1025436" y="165100"/>
                </a:lnTo>
                <a:lnTo>
                  <a:pt x="1023366" y="165100"/>
                </a:lnTo>
                <a:lnTo>
                  <a:pt x="1022667" y="177800"/>
                </a:lnTo>
                <a:lnTo>
                  <a:pt x="1022667" y="304800"/>
                </a:lnTo>
                <a:lnTo>
                  <a:pt x="1020013" y="304800"/>
                </a:lnTo>
                <a:lnTo>
                  <a:pt x="1017371" y="317500"/>
                </a:lnTo>
                <a:lnTo>
                  <a:pt x="595058" y="736600"/>
                </a:lnTo>
                <a:lnTo>
                  <a:pt x="587044" y="749300"/>
                </a:lnTo>
                <a:lnTo>
                  <a:pt x="584377" y="762000"/>
                </a:lnTo>
                <a:lnTo>
                  <a:pt x="587044" y="774700"/>
                </a:lnTo>
                <a:lnTo>
                  <a:pt x="595058" y="787400"/>
                </a:lnTo>
                <a:lnTo>
                  <a:pt x="600798" y="787400"/>
                </a:lnTo>
                <a:lnTo>
                  <a:pt x="607161" y="800100"/>
                </a:lnTo>
                <a:lnTo>
                  <a:pt x="634644" y="800100"/>
                </a:lnTo>
                <a:lnTo>
                  <a:pt x="641007" y="787400"/>
                </a:lnTo>
                <a:lnTo>
                  <a:pt x="646747" y="787400"/>
                </a:lnTo>
                <a:lnTo>
                  <a:pt x="1069047" y="368300"/>
                </a:lnTo>
                <a:lnTo>
                  <a:pt x="1070876" y="355600"/>
                </a:lnTo>
                <a:lnTo>
                  <a:pt x="1225562" y="355600"/>
                </a:lnTo>
                <a:lnTo>
                  <a:pt x="1231125" y="342900"/>
                </a:lnTo>
                <a:lnTo>
                  <a:pt x="1297533" y="279400"/>
                </a:lnTo>
                <a:lnTo>
                  <a:pt x="1377226" y="203200"/>
                </a:lnTo>
                <a:lnTo>
                  <a:pt x="1383639" y="190500"/>
                </a:lnTo>
                <a:lnTo>
                  <a:pt x="1387182" y="177800"/>
                </a:lnTo>
                <a:lnTo>
                  <a:pt x="1387741" y="177800"/>
                </a:lnTo>
                <a:close/>
              </a:path>
              <a:path w="5738495" h="1384300">
                <a:moveTo>
                  <a:pt x="5435333" y="852716"/>
                </a:moveTo>
                <a:lnTo>
                  <a:pt x="5210353" y="715479"/>
                </a:lnTo>
                <a:lnTo>
                  <a:pt x="5210353" y="449694"/>
                </a:lnTo>
                <a:lnTo>
                  <a:pt x="5122253" y="449694"/>
                </a:lnTo>
                <a:lnTo>
                  <a:pt x="5122253" y="752843"/>
                </a:lnTo>
                <a:lnTo>
                  <a:pt x="5389829" y="916495"/>
                </a:lnTo>
                <a:lnTo>
                  <a:pt x="5435333" y="852716"/>
                </a:lnTo>
                <a:close/>
              </a:path>
              <a:path w="5738495" h="1384300">
                <a:moveTo>
                  <a:pt x="5738380" y="688378"/>
                </a:moveTo>
                <a:lnTo>
                  <a:pt x="5734951" y="621703"/>
                </a:lnTo>
                <a:lnTo>
                  <a:pt x="5729325" y="581139"/>
                </a:lnTo>
                <a:lnTo>
                  <a:pt x="5719927" y="537260"/>
                </a:lnTo>
                <a:lnTo>
                  <a:pt x="5705907" y="490816"/>
                </a:lnTo>
                <a:lnTo>
                  <a:pt x="5686374" y="442582"/>
                </a:lnTo>
                <a:lnTo>
                  <a:pt x="5660466" y="393293"/>
                </a:lnTo>
                <a:lnTo>
                  <a:pt x="5627306" y="343712"/>
                </a:lnTo>
                <a:lnTo>
                  <a:pt x="5586019" y="294601"/>
                </a:lnTo>
                <a:lnTo>
                  <a:pt x="5535752" y="246697"/>
                </a:lnTo>
                <a:lnTo>
                  <a:pt x="5506631" y="223469"/>
                </a:lnTo>
                <a:lnTo>
                  <a:pt x="5502287" y="220002"/>
                </a:lnTo>
                <a:lnTo>
                  <a:pt x="5465953" y="195224"/>
                </a:lnTo>
                <a:lnTo>
                  <a:pt x="5426291" y="172885"/>
                </a:lnTo>
                <a:lnTo>
                  <a:pt x="5382882" y="153466"/>
                </a:lnTo>
                <a:lnTo>
                  <a:pt x="5335244" y="137502"/>
                </a:lnTo>
                <a:lnTo>
                  <a:pt x="5282958" y="125463"/>
                </a:lnTo>
                <a:lnTo>
                  <a:pt x="5225567" y="117881"/>
                </a:lnTo>
                <a:lnTo>
                  <a:pt x="5162613" y="115239"/>
                </a:lnTo>
                <a:lnTo>
                  <a:pt x="5103025" y="118643"/>
                </a:lnTo>
                <a:lnTo>
                  <a:pt x="5047158" y="128219"/>
                </a:lnTo>
                <a:lnTo>
                  <a:pt x="4995062" y="143027"/>
                </a:lnTo>
                <a:lnTo>
                  <a:pt x="4946789" y="162128"/>
                </a:lnTo>
                <a:lnTo>
                  <a:pt x="4902378" y="184569"/>
                </a:lnTo>
                <a:lnTo>
                  <a:pt x="4861903" y="209410"/>
                </a:lnTo>
                <a:lnTo>
                  <a:pt x="4825377" y="235712"/>
                </a:lnTo>
                <a:lnTo>
                  <a:pt x="4792878" y="262521"/>
                </a:lnTo>
                <a:lnTo>
                  <a:pt x="4682972" y="400456"/>
                </a:lnTo>
                <a:lnTo>
                  <a:pt x="4628591" y="539445"/>
                </a:lnTo>
                <a:lnTo>
                  <a:pt x="4610265" y="646798"/>
                </a:lnTo>
                <a:lnTo>
                  <a:pt x="4608487" y="689851"/>
                </a:lnTo>
                <a:lnTo>
                  <a:pt x="4609198" y="691337"/>
                </a:lnTo>
                <a:lnTo>
                  <a:pt x="4423842" y="691337"/>
                </a:lnTo>
                <a:lnTo>
                  <a:pt x="4673549" y="950849"/>
                </a:lnTo>
                <a:lnTo>
                  <a:pt x="4931321" y="691337"/>
                </a:lnTo>
                <a:lnTo>
                  <a:pt x="4724590" y="691337"/>
                </a:lnTo>
                <a:lnTo>
                  <a:pt x="4724476" y="688378"/>
                </a:lnTo>
                <a:lnTo>
                  <a:pt x="4725251" y="639216"/>
                </a:lnTo>
                <a:lnTo>
                  <a:pt x="4731245" y="591845"/>
                </a:lnTo>
                <a:lnTo>
                  <a:pt x="4742104" y="546455"/>
                </a:lnTo>
                <a:lnTo>
                  <a:pt x="4757509" y="503237"/>
                </a:lnTo>
                <a:lnTo>
                  <a:pt x="4777105" y="462381"/>
                </a:lnTo>
                <a:lnTo>
                  <a:pt x="4800562" y="424091"/>
                </a:lnTo>
                <a:lnTo>
                  <a:pt x="4827549" y="388531"/>
                </a:lnTo>
                <a:lnTo>
                  <a:pt x="4857712" y="355917"/>
                </a:lnTo>
                <a:lnTo>
                  <a:pt x="4890732" y="326428"/>
                </a:lnTo>
                <a:lnTo>
                  <a:pt x="4926254" y="300253"/>
                </a:lnTo>
                <a:lnTo>
                  <a:pt x="4963947" y="277583"/>
                </a:lnTo>
                <a:lnTo>
                  <a:pt x="5003482" y="258610"/>
                </a:lnTo>
                <a:lnTo>
                  <a:pt x="5044503" y="243522"/>
                </a:lnTo>
                <a:lnTo>
                  <a:pt x="5086693" y="232511"/>
                </a:lnTo>
                <a:lnTo>
                  <a:pt x="5129708" y="225755"/>
                </a:lnTo>
                <a:lnTo>
                  <a:pt x="5173192" y="223469"/>
                </a:lnTo>
                <a:lnTo>
                  <a:pt x="5216639" y="225615"/>
                </a:lnTo>
                <a:lnTo>
                  <a:pt x="5259527" y="231952"/>
                </a:lnTo>
                <a:lnTo>
                  <a:pt x="5301539" y="242354"/>
                </a:lnTo>
                <a:lnTo>
                  <a:pt x="5342382" y="256692"/>
                </a:lnTo>
                <a:lnTo>
                  <a:pt x="5381739" y="274840"/>
                </a:lnTo>
                <a:lnTo>
                  <a:pt x="5419293" y="296659"/>
                </a:lnTo>
                <a:lnTo>
                  <a:pt x="5454739" y="322033"/>
                </a:lnTo>
                <a:lnTo>
                  <a:pt x="5487771" y="350812"/>
                </a:lnTo>
                <a:lnTo>
                  <a:pt x="5518074" y="382879"/>
                </a:lnTo>
                <a:lnTo>
                  <a:pt x="5545340" y="418096"/>
                </a:lnTo>
                <a:lnTo>
                  <a:pt x="5569267" y="456349"/>
                </a:lnTo>
                <a:lnTo>
                  <a:pt x="5589524" y="497484"/>
                </a:lnTo>
                <a:lnTo>
                  <a:pt x="5605831" y="541388"/>
                </a:lnTo>
                <a:lnTo>
                  <a:pt x="5617857" y="587933"/>
                </a:lnTo>
                <a:lnTo>
                  <a:pt x="5625300" y="636968"/>
                </a:lnTo>
                <a:lnTo>
                  <a:pt x="5627852" y="688378"/>
                </a:lnTo>
                <a:lnTo>
                  <a:pt x="5624309" y="743381"/>
                </a:lnTo>
                <a:lnTo>
                  <a:pt x="5614149" y="796798"/>
                </a:lnTo>
                <a:lnTo>
                  <a:pt x="5598096" y="847979"/>
                </a:lnTo>
                <a:lnTo>
                  <a:pt x="5576862" y="896327"/>
                </a:lnTo>
                <a:lnTo>
                  <a:pt x="5551157" y="941184"/>
                </a:lnTo>
                <a:lnTo>
                  <a:pt x="5521680" y="981951"/>
                </a:lnTo>
                <a:lnTo>
                  <a:pt x="5489168" y="1017968"/>
                </a:lnTo>
                <a:lnTo>
                  <a:pt x="5448414" y="1053541"/>
                </a:lnTo>
                <a:lnTo>
                  <a:pt x="5405158" y="1082802"/>
                </a:lnTo>
                <a:lnTo>
                  <a:pt x="5360187" y="1106055"/>
                </a:lnTo>
                <a:lnTo>
                  <a:pt x="5314327" y="1123607"/>
                </a:lnTo>
                <a:lnTo>
                  <a:pt x="5268341" y="1135761"/>
                </a:lnTo>
                <a:lnTo>
                  <a:pt x="5223053" y="1142834"/>
                </a:lnTo>
                <a:lnTo>
                  <a:pt x="5179238" y="1145120"/>
                </a:lnTo>
                <a:lnTo>
                  <a:pt x="5051653" y="1124458"/>
                </a:lnTo>
                <a:lnTo>
                  <a:pt x="4952200" y="1078979"/>
                </a:lnTo>
                <a:lnTo>
                  <a:pt x="4887595" y="1033500"/>
                </a:lnTo>
                <a:lnTo>
                  <a:pt x="4864570" y="1012837"/>
                </a:lnTo>
                <a:lnTo>
                  <a:pt x="4781829" y="1091171"/>
                </a:lnTo>
                <a:lnTo>
                  <a:pt x="4832210" y="1132547"/>
                </a:lnTo>
                <a:lnTo>
                  <a:pt x="4881346" y="1167752"/>
                </a:lnTo>
                <a:lnTo>
                  <a:pt x="4934140" y="1197952"/>
                </a:lnTo>
                <a:lnTo>
                  <a:pt x="4970983" y="1215618"/>
                </a:lnTo>
                <a:lnTo>
                  <a:pt x="5043957" y="1241209"/>
                </a:lnTo>
                <a:lnTo>
                  <a:pt x="5097259" y="1248803"/>
                </a:lnTo>
                <a:lnTo>
                  <a:pt x="5173192" y="1252728"/>
                </a:lnTo>
                <a:lnTo>
                  <a:pt x="5227853" y="1250429"/>
                </a:lnTo>
                <a:lnTo>
                  <a:pt x="5280876" y="1241844"/>
                </a:lnTo>
                <a:lnTo>
                  <a:pt x="5331676" y="1228115"/>
                </a:lnTo>
                <a:lnTo>
                  <a:pt x="5379669" y="1210411"/>
                </a:lnTo>
                <a:lnTo>
                  <a:pt x="5424246" y="1189913"/>
                </a:lnTo>
                <a:lnTo>
                  <a:pt x="5464861" y="1167752"/>
                </a:lnTo>
                <a:lnTo>
                  <a:pt x="5500890" y="1145120"/>
                </a:lnTo>
                <a:lnTo>
                  <a:pt x="5556097" y="1103414"/>
                </a:lnTo>
                <a:lnTo>
                  <a:pt x="5602071" y="1059357"/>
                </a:lnTo>
                <a:lnTo>
                  <a:pt x="5639638" y="1013764"/>
                </a:lnTo>
                <a:lnTo>
                  <a:pt x="5669635" y="967447"/>
                </a:lnTo>
                <a:lnTo>
                  <a:pt x="5692914" y="921194"/>
                </a:lnTo>
                <a:lnTo>
                  <a:pt x="5710313" y="875804"/>
                </a:lnTo>
                <a:lnTo>
                  <a:pt x="5722671" y="832078"/>
                </a:lnTo>
                <a:lnTo>
                  <a:pt x="5730811" y="790829"/>
                </a:lnTo>
                <a:lnTo>
                  <a:pt x="5735586" y="752830"/>
                </a:lnTo>
                <a:lnTo>
                  <a:pt x="5738380" y="691337"/>
                </a:lnTo>
                <a:lnTo>
                  <a:pt x="5738380" y="6883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object 14"/>
          <p:cNvSpPr/>
          <p:nvPr/>
        </p:nvSpPr>
        <p:spPr>
          <a:xfrm>
            <a:off x="10230013" y="2939215"/>
            <a:ext cx="611717" cy="203623"/>
          </a:xfrm>
          <a:custGeom>
            <a:avLst/>
            <a:gdLst/>
            <a:ahLst/>
            <a:cxnLst/>
            <a:rect l="l" t="t" r="r" b="b"/>
            <a:pathLst>
              <a:path w="917575" h="305435">
                <a:moveTo>
                  <a:pt x="458491" y="305316"/>
                </a:moveTo>
                <a:lnTo>
                  <a:pt x="413551" y="304581"/>
                </a:lnTo>
                <a:lnTo>
                  <a:pt x="369044" y="302382"/>
                </a:lnTo>
                <a:lnTo>
                  <a:pt x="325398" y="298742"/>
                </a:lnTo>
                <a:lnTo>
                  <a:pt x="283034" y="293695"/>
                </a:lnTo>
                <a:lnTo>
                  <a:pt x="242360" y="287290"/>
                </a:lnTo>
                <a:lnTo>
                  <a:pt x="203767" y="279588"/>
                </a:lnTo>
                <a:lnTo>
                  <a:pt x="159014" y="268251"/>
                </a:lnTo>
                <a:lnTo>
                  <a:pt x="118771" y="255177"/>
                </a:lnTo>
                <a:lnTo>
                  <a:pt x="77269" y="237470"/>
                </a:lnTo>
                <a:lnTo>
                  <a:pt x="40646" y="215696"/>
                </a:lnTo>
                <a:lnTo>
                  <a:pt x="11739" y="187343"/>
                </a:lnTo>
                <a:lnTo>
                  <a:pt x="0" y="157657"/>
                </a:lnTo>
                <a:lnTo>
                  <a:pt x="0" y="147658"/>
                </a:lnTo>
                <a:lnTo>
                  <a:pt x="24101" y="103559"/>
                </a:lnTo>
                <a:lnTo>
                  <a:pt x="59565" y="77411"/>
                </a:lnTo>
                <a:lnTo>
                  <a:pt x="97039" y="58738"/>
                </a:lnTo>
                <a:lnTo>
                  <a:pt x="134288" y="44712"/>
                </a:lnTo>
                <a:lnTo>
                  <a:pt x="176415" y="32309"/>
                </a:lnTo>
                <a:lnTo>
                  <a:pt x="222779" y="21718"/>
                </a:lnTo>
                <a:lnTo>
                  <a:pt x="262460" y="14656"/>
                </a:lnTo>
                <a:lnTo>
                  <a:pt x="304030" y="8923"/>
                </a:lnTo>
                <a:lnTo>
                  <a:pt x="347086" y="4574"/>
                </a:lnTo>
                <a:lnTo>
                  <a:pt x="391216" y="1652"/>
                </a:lnTo>
                <a:lnTo>
                  <a:pt x="435994" y="183"/>
                </a:lnTo>
                <a:lnTo>
                  <a:pt x="458491" y="0"/>
                </a:lnTo>
                <a:lnTo>
                  <a:pt x="469746" y="45"/>
                </a:lnTo>
                <a:lnTo>
                  <a:pt x="514619" y="1148"/>
                </a:lnTo>
                <a:lnTo>
                  <a:pt x="558950" y="3709"/>
                </a:lnTo>
                <a:lnTo>
                  <a:pt x="602314" y="7705"/>
                </a:lnTo>
                <a:lnTo>
                  <a:pt x="644294" y="13096"/>
                </a:lnTo>
                <a:lnTo>
                  <a:pt x="684484" y="19832"/>
                </a:lnTo>
                <a:lnTo>
                  <a:pt x="722497" y="27847"/>
                </a:lnTo>
                <a:lnTo>
                  <a:pt x="766395" y="39545"/>
                </a:lnTo>
                <a:lnTo>
                  <a:pt x="805663" y="52944"/>
                </a:lnTo>
                <a:lnTo>
                  <a:pt x="845851" y="70987"/>
                </a:lnTo>
                <a:lnTo>
                  <a:pt x="887828" y="98857"/>
                </a:lnTo>
                <a:lnTo>
                  <a:pt x="913303" y="132719"/>
                </a:lnTo>
                <a:lnTo>
                  <a:pt x="916982" y="147658"/>
                </a:lnTo>
                <a:lnTo>
                  <a:pt x="916982" y="152658"/>
                </a:lnTo>
                <a:lnTo>
                  <a:pt x="916982" y="157657"/>
                </a:lnTo>
                <a:lnTo>
                  <a:pt x="892881" y="201756"/>
                </a:lnTo>
                <a:lnTo>
                  <a:pt x="857417" y="227903"/>
                </a:lnTo>
                <a:lnTo>
                  <a:pt x="819943" y="246577"/>
                </a:lnTo>
                <a:lnTo>
                  <a:pt x="782693" y="260603"/>
                </a:lnTo>
                <a:lnTo>
                  <a:pt x="740567" y="273006"/>
                </a:lnTo>
                <a:lnTo>
                  <a:pt x="694203" y="283597"/>
                </a:lnTo>
                <a:lnTo>
                  <a:pt x="654521" y="290659"/>
                </a:lnTo>
                <a:lnTo>
                  <a:pt x="612952" y="296392"/>
                </a:lnTo>
                <a:lnTo>
                  <a:pt x="569895" y="300741"/>
                </a:lnTo>
                <a:lnTo>
                  <a:pt x="525766" y="303664"/>
                </a:lnTo>
                <a:lnTo>
                  <a:pt x="480988" y="305132"/>
                </a:lnTo>
                <a:lnTo>
                  <a:pt x="469746" y="305270"/>
                </a:lnTo>
                <a:lnTo>
                  <a:pt x="458491" y="30531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7" name="object 15"/>
          <p:cNvSpPr/>
          <p:nvPr/>
        </p:nvSpPr>
        <p:spPr>
          <a:xfrm>
            <a:off x="10254938" y="2255737"/>
            <a:ext cx="561763" cy="785707"/>
          </a:xfrm>
          <a:custGeom>
            <a:avLst/>
            <a:gdLst/>
            <a:ahLst/>
            <a:cxnLst/>
            <a:rect l="l" t="t" r="r" b="b"/>
            <a:pathLst>
              <a:path w="842644" h="1178560">
                <a:moveTo>
                  <a:pt x="421103" y="1178197"/>
                </a:moveTo>
                <a:lnTo>
                  <a:pt x="70736" y="653708"/>
                </a:lnTo>
                <a:lnTo>
                  <a:pt x="45658" y="610944"/>
                </a:lnTo>
                <a:lnTo>
                  <a:pt x="26093" y="566347"/>
                </a:lnTo>
                <a:lnTo>
                  <a:pt x="11992" y="520387"/>
                </a:lnTo>
                <a:lnTo>
                  <a:pt x="3310" y="473535"/>
                </a:lnTo>
                <a:lnTo>
                  <a:pt x="0" y="426262"/>
                </a:lnTo>
                <a:lnTo>
                  <a:pt x="2014" y="379040"/>
                </a:lnTo>
                <a:lnTo>
                  <a:pt x="9307" y="332339"/>
                </a:lnTo>
                <a:lnTo>
                  <a:pt x="21832" y="286631"/>
                </a:lnTo>
                <a:lnTo>
                  <a:pt x="39542" y="242386"/>
                </a:lnTo>
                <a:lnTo>
                  <a:pt x="62391" y="200075"/>
                </a:lnTo>
                <a:lnTo>
                  <a:pt x="90331" y="160170"/>
                </a:lnTo>
                <a:lnTo>
                  <a:pt x="123316" y="123142"/>
                </a:lnTo>
                <a:lnTo>
                  <a:pt x="160048" y="90472"/>
                </a:lnTo>
                <a:lnTo>
                  <a:pt x="199461" y="62827"/>
                </a:lnTo>
                <a:lnTo>
                  <a:pt x="241108" y="40209"/>
                </a:lnTo>
                <a:lnTo>
                  <a:pt x="284543" y="22618"/>
                </a:lnTo>
                <a:lnTo>
                  <a:pt x="329318" y="10052"/>
                </a:lnTo>
                <a:lnTo>
                  <a:pt x="374987" y="2513"/>
                </a:lnTo>
                <a:lnTo>
                  <a:pt x="421103" y="0"/>
                </a:lnTo>
                <a:lnTo>
                  <a:pt x="467220" y="2513"/>
                </a:lnTo>
                <a:lnTo>
                  <a:pt x="512889" y="10052"/>
                </a:lnTo>
                <a:lnTo>
                  <a:pt x="557664" y="22618"/>
                </a:lnTo>
                <a:lnTo>
                  <a:pt x="601099" y="40209"/>
                </a:lnTo>
                <a:lnTo>
                  <a:pt x="642747" y="62827"/>
                </a:lnTo>
                <a:lnTo>
                  <a:pt x="682160" y="90472"/>
                </a:lnTo>
                <a:lnTo>
                  <a:pt x="718893" y="123142"/>
                </a:lnTo>
                <a:lnTo>
                  <a:pt x="751877" y="160170"/>
                </a:lnTo>
                <a:lnTo>
                  <a:pt x="777292" y="196469"/>
                </a:lnTo>
                <a:lnTo>
                  <a:pt x="421103" y="196469"/>
                </a:lnTo>
                <a:lnTo>
                  <a:pt x="371197" y="202208"/>
                </a:lnTo>
                <a:lnTo>
                  <a:pt x="325385" y="218555"/>
                </a:lnTo>
                <a:lnTo>
                  <a:pt x="284972" y="244206"/>
                </a:lnTo>
                <a:lnTo>
                  <a:pt x="251265" y="277857"/>
                </a:lnTo>
                <a:lnTo>
                  <a:pt x="225571" y="318203"/>
                </a:lnTo>
                <a:lnTo>
                  <a:pt x="209196" y="363939"/>
                </a:lnTo>
                <a:lnTo>
                  <a:pt x="203448" y="413763"/>
                </a:lnTo>
                <a:lnTo>
                  <a:pt x="209196" y="463585"/>
                </a:lnTo>
                <a:lnTo>
                  <a:pt x="225571" y="509322"/>
                </a:lnTo>
                <a:lnTo>
                  <a:pt x="251265" y="549667"/>
                </a:lnTo>
                <a:lnTo>
                  <a:pt x="284972" y="583318"/>
                </a:lnTo>
                <a:lnTo>
                  <a:pt x="325385" y="608969"/>
                </a:lnTo>
                <a:lnTo>
                  <a:pt x="371197" y="625316"/>
                </a:lnTo>
                <a:lnTo>
                  <a:pt x="421103" y="631055"/>
                </a:lnTo>
                <a:lnTo>
                  <a:pt x="784754" y="631055"/>
                </a:lnTo>
                <a:lnTo>
                  <a:pt x="771470" y="653708"/>
                </a:lnTo>
                <a:lnTo>
                  <a:pt x="421103" y="1178197"/>
                </a:lnTo>
                <a:close/>
              </a:path>
              <a:path w="842644" h="1178560">
                <a:moveTo>
                  <a:pt x="784754" y="631055"/>
                </a:moveTo>
                <a:lnTo>
                  <a:pt x="421103" y="631055"/>
                </a:lnTo>
                <a:lnTo>
                  <a:pt x="471009" y="625316"/>
                </a:lnTo>
                <a:lnTo>
                  <a:pt x="516822" y="608969"/>
                </a:lnTo>
                <a:lnTo>
                  <a:pt x="557235" y="583318"/>
                </a:lnTo>
                <a:lnTo>
                  <a:pt x="590942" y="549667"/>
                </a:lnTo>
                <a:lnTo>
                  <a:pt x="616636" y="509322"/>
                </a:lnTo>
                <a:lnTo>
                  <a:pt x="633010" y="463585"/>
                </a:lnTo>
                <a:lnTo>
                  <a:pt x="638759" y="413763"/>
                </a:lnTo>
                <a:lnTo>
                  <a:pt x="633010" y="363939"/>
                </a:lnTo>
                <a:lnTo>
                  <a:pt x="616636" y="318203"/>
                </a:lnTo>
                <a:lnTo>
                  <a:pt x="590942" y="277857"/>
                </a:lnTo>
                <a:lnTo>
                  <a:pt x="557235" y="244206"/>
                </a:lnTo>
                <a:lnTo>
                  <a:pt x="516822" y="218555"/>
                </a:lnTo>
                <a:lnTo>
                  <a:pt x="471009" y="202208"/>
                </a:lnTo>
                <a:lnTo>
                  <a:pt x="421103" y="196469"/>
                </a:lnTo>
                <a:lnTo>
                  <a:pt x="777292" y="196469"/>
                </a:lnTo>
                <a:lnTo>
                  <a:pt x="802665" y="242386"/>
                </a:lnTo>
                <a:lnTo>
                  <a:pt x="820374" y="286631"/>
                </a:lnTo>
                <a:lnTo>
                  <a:pt x="832899" y="332339"/>
                </a:lnTo>
                <a:lnTo>
                  <a:pt x="840192" y="379040"/>
                </a:lnTo>
                <a:lnTo>
                  <a:pt x="842207" y="426262"/>
                </a:lnTo>
                <a:lnTo>
                  <a:pt x="838897" y="473535"/>
                </a:lnTo>
                <a:lnTo>
                  <a:pt x="830214" y="520387"/>
                </a:lnTo>
                <a:lnTo>
                  <a:pt x="816114" y="566347"/>
                </a:lnTo>
                <a:lnTo>
                  <a:pt x="796548" y="610944"/>
                </a:lnTo>
                <a:lnTo>
                  <a:pt x="784754" y="63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9" name="object 17"/>
          <p:cNvSpPr txBox="1"/>
          <p:nvPr/>
        </p:nvSpPr>
        <p:spPr>
          <a:xfrm>
            <a:off x="3448843" y="3518608"/>
            <a:ext cx="2545007" cy="152172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23284" algn="ctr">
              <a:spcBef>
                <a:spcPts val="67"/>
              </a:spcBef>
            </a:pPr>
            <a:r>
              <a:rPr sz="1333" spc="13" dirty="0">
                <a:solidFill>
                  <a:srgbClr val="FDFAFA"/>
                </a:solidFill>
                <a:latin typeface="Trebuchet MS"/>
                <a:cs typeface="Trebuchet MS"/>
              </a:rPr>
              <a:t>ARAŞTIRMANIN</a:t>
            </a:r>
            <a:r>
              <a:rPr sz="1333" spc="150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spc="7" dirty="0">
                <a:solidFill>
                  <a:srgbClr val="FDFAFA"/>
                </a:solidFill>
                <a:latin typeface="Trebuchet MS"/>
                <a:cs typeface="Trebuchet MS"/>
              </a:rPr>
              <a:t>AMACI</a:t>
            </a:r>
            <a:endParaRPr sz="1333" dirty="0">
              <a:latin typeface="Trebuchet MS"/>
              <a:cs typeface="Trebuchet MS"/>
            </a:endParaRPr>
          </a:p>
          <a:p>
            <a:pPr algn="ctr">
              <a:spcBef>
                <a:spcPts val="1530"/>
              </a:spcBef>
            </a:pPr>
            <a:r>
              <a:rPr lang="tr-TR" sz="1200" spc="83" dirty="0" err="1" smtClean="0">
                <a:solidFill>
                  <a:srgbClr val="FFFAFA"/>
                </a:solidFill>
                <a:latin typeface="Lucida Sans Unicode"/>
                <a:cs typeface="Lucida Sans Unicode"/>
              </a:rPr>
              <a:t>İsrailin</a:t>
            </a:r>
            <a:r>
              <a:rPr lang="tr-TR" sz="1200" spc="8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 Filistin İşgaline </a:t>
            </a:r>
          </a:p>
          <a:p>
            <a:pPr algn="ctr">
              <a:spcBef>
                <a:spcPts val="1530"/>
              </a:spcBef>
            </a:pPr>
            <a:r>
              <a:rPr lang="tr-TR" sz="1200" spc="8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Dikkat çekerek Farkındalık oluşturup, Halk nezdinde yansımalarının tespitini yapmak.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30" name="object 18"/>
          <p:cNvSpPr txBox="1"/>
          <p:nvPr/>
        </p:nvSpPr>
        <p:spPr>
          <a:xfrm>
            <a:off x="6767427" y="3486217"/>
            <a:ext cx="1724660" cy="2136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333" spc="13" dirty="0">
                <a:solidFill>
                  <a:srgbClr val="FDFAFA"/>
                </a:solidFill>
                <a:latin typeface="Trebuchet MS"/>
                <a:cs typeface="Trebuchet MS"/>
              </a:rPr>
              <a:t>ARAŞTIRMANIN</a:t>
            </a:r>
            <a:r>
              <a:rPr sz="1333" spc="140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dirty="0">
                <a:solidFill>
                  <a:srgbClr val="FDFAFA"/>
                </a:solidFill>
                <a:latin typeface="Trebuchet MS"/>
                <a:cs typeface="Trebuchet MS"/>
              </a:rPr>
              <a:t>TARİHİ</a:t>
            </a:r>
            <a:endParaRPr sz="1333">
              <a:latin typeface="Trebuchet MS"/>
              <a:cs typeface="Trebuchet MS"/>
            </a:endParaRPr>
          </a:p>
        </p:txBody>
      </p:sp>
      <p:sp>
        <p:nvSpPr>
          <p:cNvPr id="31" name="object 19"/>
          <p:cNvSpPr txBox="1"/>
          <p:nvPr/>
        </p:nvSpPr>
        <p:spPr>
          <a:xfrm>
            <a:off x="9554068" y="3486217"/>
            <a:ext cx="1901613" cy="2136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333" spc="-3" dirty="0">
                <a:solidFill>
                  <a:srgbClr val="FDFAFA"/>
                </a:solidFill>
                <a:latin typeface="Trebuchet MS"/>
                <a:cs typeface="Trebuchet MS"/>
              </a:rPr>
              <a:t>A</a:t>
            </a:r>
            <a:r>
              <a:rPr sz="1333" spc="43" dirty="0">
                <a:solidFill>
                  <a:srgbClr val="FDFAFA"/>
                </a:solidFill>
                <a:latin typeface="Trebuchet MS"/>
                <a:cs typeface="Trebuchet MS"/>
              </a:rPr>
              <a:t>R</a:t>
            </a:r>
            <a:r>
              <a:rPr sz="1333" spc="-3" dirty="0">
                <a:solidFill>
                  <a:srgbClr val="FDFAFA"/>
                </a:solidFill>
                <a:latin typeface="Trebuchet MS"/>
                <a:cs typeface="Trebuchet MS"/>
              </a:rPr>
              <a:t>A</a:t>
            </a:r>
            <a:r>
              <a:rPr sz="1333" spc="117" dirty="0">
                <a:solidFill>
                  <a:srgbClr val="FDFAFA"/>
                </a:solidFill>
                <a:latin typeface="Trebuchet MS"/>
                <a:cs typeface="Trebuchet MS"/>
              </a:rPr>
              <a:t>Ş</a:t>
            </a:r>
            <a:r>
              <a:rPr sz="1333" spc="-97" dirty="0">
                <a:solidFill>
                  <a:srgbClr val="FDFAFA"/>
                </a:solidFill>
                <a:latin typeface="Trebuchet MS"/>
                <a:cs typeface="Trebuchet MS"/>
              </a:rPr>
              <a:t>T</a:t>
            </a:r>
            <a:r>
              <a:rPr sz="1333" spc="87" dirty="0">
                <a:solidFill>
                  <a:srgbClr val="FDFAFA"/>
                </a:solidFill>
                <a:latin typeface="Trebuchet MS"/>
                <a:cs typeface="Trebuchet MS"/>
              </a:rPr>
              <a:t>I</a:t>
            </a:r>
            <a:r>
              <a:rPr sz="1333" spc="43" dirty="0">
                <a:solidFill>
                  <a:srgbClr val="FDFAFA"/>
                </a:solidFill>
                <a:latin typeface="Trebuchet MS"/>
                <a:cs typeface="Trebuchet MS"/>
              </a:rPr>
              <a:t>R</a:t>
            </a:r>
            <a:r>
              <a:rPr sz="1333" spc="63" dirty="0">
                <a:solidFill>
                  <a:srgbClr val="FDFAFA"/>
                </a:solidFill>
                <a:latin typeface="Trebuchet MS"/>
                <a:cs typeface="Trebuchet MS"/>
              </a:rPr>
              <a:t>M</a:t>
            </a:r>
            <a:r>
              <a:rPr sz="1333" spc="-3" dirty="0">
                <a:solidFill>
                  <a:srgbClr val="FDFAFA"/>
                </a:solidFill>
                <a:latin typeface="Trebuchet MS"/>
                <a:cs typeface="Trebuchet MS"/>
              </a:rPr>
              <a:t>A</a:t>
            </a:r>
            <a:r>
              <a:rPr sz="1333" spc="-213" dirty="0">
                <a:solidFill>
                  <a:srgbClr val="FDFAFA"/>
                </a:solidFill>
                <a:latin typeface="Trebuchet MS"/>
                <a:cs typeface="Trebuchet MS"/>
              </a:rPr>
              <a:t>’</a:t>
            </a:r>
            <a:r>
              <a:rPr sz="1333" spc="-273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spc="-20" dirty="0">
                <a:solidFill>
                  <a:srgbClr val="FDFAFA"/>
                </a:solidFill>
                <a:latin typeface="Trebuchet MS"/>
                <a:cs typeface="Trebuchet MS"/>
              </a:rPr>
              <a:t>N</a:t>
            </a:r>
            <a:r>
              <a:rPr sz="1333" spc="87" dirty="0">
                <a:solidFill>
                  <a:srgbClr val="FDFAFA"/>
                </a:solidFill>
                <a:latin typeface="Trebuchet MS"/>
                <a:cs typeface="Trebuchet MS"/>
              </a:rPr>
              <a:t>I</a:t>
            </a:r>
            <a:r>
              <a:rPr sz="1333" spc="-150" dirty="0">
                <a:solidFill>
                  <a:srgbClr val="FDFAFA"/>
                </a:solidFill>
                <a:latin typeface="Trebuchet MS"/>
                <a:cs typeface="Trebuchet MS"/>
              </a:rPr>
              <a:t>N</a:t>
            </a:r>
            <a:r>
              <a:rPr sz="1333" spc="163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spc="73" dirty="0">
                <a:solidFill>
                  <a:srgbClr val="FDFAFA"/>
                </a:solidFill>
                <a:latin typeface="Trebuchet MS"/>
                <a:cs typeface="Trebuchet MS"/>
              </a:rPr>
              <a:t>B</a:t>
            </a:r>
            <a:r>
              <a:rPr sz="1333" spc="-50" dirty="0">
                <a:solidFill>
                  <a:srgbClr val="FDFAFA"/>
                </a:solidFill>
                <a:latin typeface="Trebuchet MS"/>
                <a:cs typeface="Trebuchet MS"/>
              </a:rPr>
              <a:t>Ö</a:t>
            </a:r>
            <a:r>
              <a:rPr sz="1333" spc="-17" dirty="0">
                <a:solidFill>
                  <a:srgbClr val="FDFAFA"/>
                </a:solidFill>
                <a:latin typeface="Trebuchet MS"/>
                <a:cs typeface="Trebuchet MS"/>
              </a:rPr>
              <a:t>L</a:t>
            </a:r>
            <a:r>
              <a:rPr sz="1333" spc="-60" dirty="0">
                <a:solidFill>
                  <a:srgbClr val="FDFAFA"/>
                </a:solidFill>
                <a:latin typeface="Trebuchet MS"/>
                <a:cs typeface="Trebuchet MS"/>
              </a:rPr>
              <a:t>G</a:t>
            </a:r>
            <a:r>
              <a:rPr sz="1333" spc="-43" dirty="0">
                <a:solidFill>
                  <a:srgbClr val="FDFAFA"/>
                </a:solidFill>
                <a:latin typeface="Trebuchet MS"/>
                <a:cs typeface="Trebuchet MS"/>
              </a:rPr>
              <a:t>E</a:t>
            </a:r>
            <a:r>
              <a:rPr sz="1333" spc="117" dirty="0">
                <a:solidFill>
                  <a:srgbClr val="FDFAFA"/>
                </a:solidFill>
                <a:latin typeface="Trebuchet MS"/>
                <a:cs typeface="Trebuchet MS"/>
              </a:rPr>
              <a:t>S</a:t>
            </a:r>
            <a:r>
              <a:rPr sz="1333" spc="-43" dirty="0">
                <a:solidFill>
                  <a:srgbClr val="FDFAFA"/>
                </a:solidFill>
                <a:latin typeface="Trebuchet MS"/>
                <a:cs typeface="Trebuchet MS"/>
              </a:rPr>
              <a:t>İ</a:t>
            </a:r>
            <a:endParaRPr sz="1333">
              <a:latin typeface="Trebuchet MS"/>
              <a:cs typeface="Trebuchet MS"/>
            </a:endParaRPr>
          </a:p>
        </p:txBody>
      </p:sp>
      <p:sp>
        <p:nvSpPr>
          <p:cNvPr id="32" name="object 20"/>
          <p:cNvSpPr txBox="1"/>
          <p:nvPr/>
        </p:nvSpPr>
        <p:spPr>
          <a:xfrm>
            <a:off x="308164" y="2842693"/>
            <a:ext cx="2742353" cy="1504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33" dirty="0">
              <a:latin typeface="Times New Roman"/>
              <a:cs typeface="Times New Roman"/>
            </a:endParaRPr>
          </a:p>
          <a:p>
            <a:pPr>
              <a:spcBef>
                <a:spcPts val="33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612171"/>
            <a:r>
              <a:rPr sz="1333" spc="13" dirty="0">
                <a:solidFill>
                  <a:srgbClr val="FDFAFA"/>
                </a:solidFill>
                <a:latin typeface="Trebuchet MS"/>
                <a:cs typeface="Trebuchet MS"/>
              </a:rPr>
              <a:t>ARAŞTIRMANIN</a:t>
            </a:r>
            <a:r>
              <a:rPr sz="1333" spc="147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spc="-10" dirty="0">
                <a:solidFill>
                  <a:srgbClr val="FDFAFA"/>
                </a:solidFill>
                <a:latin typeface="Trebuchet MS"/>
                <a:cs typeface="Trebuchet MS"/>
              </a:rPr>
              <a:t>ADI</a:t>
            </a:r>
            <a:endParaRPr sz="1333" dirty="0">
              <a:latin typeface="Trebuchet MS"/>
              <a:cs typeface="Trebuchet MS"/>
            </a:endParaRPr>
          </a:p>
          <a:p>
            <a:pPr marL="477121" marR="472040" algn="ctr">
              <a:lnSpc>
                <a:spcPct val="114599"/>
              </a:lnSpc>
              <a:spcBef>
                <a:spcPts val="1457"/>
              </a:spcBef>
            </a:pPr>
            <a:r>
              <a:rPr lang="tr-TR" sz="1200" spc="14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Filistin </a:t>
            </a:r>
            <a:r>
              <a:rPr lang="tr-TR" sz="1200" spc="14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Aksa Tufanı Araştırması</a:t>
            </a:r>
            <a:endParaRPr sz="1200" b="1" dirty="0">
              <a:solidFill>
                <a:srgbClr val="FFC000"/>
              </a:solidFill>
              <a:latin typeface="Lucida Sans Unicode"/>
              <a:cs typeface="Lucida Sans Unicode"/>
            </a:endParaRPr>
          </a:p>
        </p:txBody>
      </p:sp>
      <p:sp>
        <p:nvSpPr>
          <p:cNvPr id="35" name="TextBox 6"/>
          <p:cNvSpPr txBox="1"/>
          <p:nvPr/>
        </p:nvSpPr>
        <p:spPr>
          <a:xfrm>
            <a:off x="82296" y="616123"/>
            <a:ext cx="12192000" cy="693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tr-TR" sz="4000" b="1" dirty="0" smtClean="0">
                <a:solidFill>
                  <a:srgbClr val="002060"/>
                </a:solidFill>
                <a:latin typeface="Montserrat Classic Bold"/>
              </a:rPr>
              <a:t>ARAŞTIRMANIN KİMLİĞİ</a:t>
            </a:r>
            <a:endParaRPr lang="en-US" sz="4000" b="1" dirty="0">
              <a:solidFill>
                <a:srgbClr val="002060"/>
              </a:solidFill>
              <a:latin typeface="Montserrat Classic Bold"/>
            </a:endParaRPr>
          </a:p>
        </p:txBody>
      </p:sp>
      <p:sp>
        <p:nvSpPr>
          <p:cNvPr id="41" name="object 22"/>
          <p:cNvSpPr txBox="1"/>
          <p:nvPr/>
        </p:nvSpPr>
        <p:spPr>
          <a:xfrm>
            <a:off x="6469189" y="3980882"/>
            <a:ext cx="2321136" cy="866477"/>
          </a:xfrm>
          <a:prstGeom prst="rect">
            <a:avLst/>
          </a:prstGeom>
        </p:spPr>
        <p:txBody>
          <a:bodyPr vert="horz" wrap="square" lIns="0" tIns="35137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77"/>
              </a:spcBef>
            </a:pPr>
            <a:r>
              <a:rPr lang="tr-TR" sz="1200" spc="90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15-18 Ekim 2023 tarihlerinde arasında yapılmıştır.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33" name="object 17"/>
          <p:cNvSpPr txBox="1"/>
          <p:nvPr/>
        </p:nvSpPr>
        <p:spPr>
          <a:xfrm>
            <a:off x="9229994" y="4011431"/>
            <a:ext cx="2611650" cy="89648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87546" marR="3387" indent="-187969" algn="ctr">
              <a:lnSpc>
                <a:spcPct val="114599"/>
              </a:lnSpc>
              <a:spcBef>
                <a:spcPts val="67"/>
              </a:spcBef>
            </a:pPr>
            <a:r>
              <a:rPr lang="tr-TR" sz="1200" spc="70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Araştırmaya Türkiye geneli </a:t>
            </a:r>
          </a:p>
          <a:p>
            <a:pPr marL="187546" marR="3387" indent="-187969" algn="ctr">
              <a:lnSpc>
                <a:spcPct val="114599"/>
              </a:lnSpc>
              <a:spcBef>
                <a:spcPts val="67"/>
              </a:spcBef>
            </a:pPr>
            <a:r>
              <a:rPr lang="tr-TR" sz="1200" spc="70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7 coğrafi bölge </a:t>
            </a:r>
          </a:p>
          <a:p>
            <a:pPr marL="187546" marR="3387" indent="-187969" algn="ctr">
              <a:lnSpc>
                <a:spcPct val="114599"/>
              </a:lnSpc>
              <a:spcBef>
                <a:spcPts val="67"/>
              </a:spcBef>
            </a:pPr>
            <a:r>
              <a:rPr lang="tr-TR" sz="1200" spc="70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34 ilden </a:t>
            </a:r>
          </a:p>
          <a:p>
            <a:pPr marL="187546" marR="3387" indent="-187969" algn="ctr">
              <a:lnSpc>
                <a:spcPct val="114599"/>
              </a:lnSpc>
              <a:spcBef>
                <a:spcPts val="67"/>
              </a:spcBef>
            </a:pPr>
            <a:r>
              <a:rPr lang="tr-TR" sz="1200" spc="70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katılım sağlanmıştır.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40" name="Dikdörtgen 39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4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2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3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20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838200" y="152138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Vatandaş Türkiye'nin Filistin'e Desteğinin daha fazla olmasını bekliyor.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834469"/>
              </p:ext>
            </p:extLst>
          </p:nvPr>
        </p:nvGraphicFramePr>
        <p:xfrm>
          <a:off x="990600" y="838200"/>
          <a:ext cx="5105400" cy="449580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3163306837"/>
                    </a:ext>
                  </a:extLst>
                </a:gridCol>
                <a:gridCol w="933367">
                  <a:extLst>
                    <a:ext uri="{9D8B030D-6E8A-4147-A177-3AD203B41FA5}">
                      <a16:colId xmlns:a16="http://schemas.microsoft.com/office/drawing/2014/main" val="988981601"/>
                    </a:ext>
                  </a:extLst>
                </a:gridCol>
                <a:gridCol w="1047833">
                  <a:extLst>
                    <a:ext uri="{9D8B030D-6E8A-4147-A177-3AD203B41FA5}">
                      <a16:colId xmlns:a16="http://schemas.microsoft.com/office/drawing/2014/main" val="377180770"/>
                    </a:ext>
                  </a:extLst>
                </a:gridCol>
              </a:tblGrid>
              <a:tr h="93398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Türkiye’yi devlet olarak Filistin’e destek konusunda yeterli buluyor musunuz?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643077"/>
                  </a:ext>
                </a:extLst>
              </a:tr>
              <a:tr h="6807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083963"/>
                  </a:ext>
                </a:extLst>
              </a:tr>
              <a:tr h="6807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Evet yeterli buluyorum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1689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51,9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189950"/>
                  </a:ext>
                </a:extLst>
              </a:tr>
              <a:tr h="6807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Hayır Yetersiz buluyorum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994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30,5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66810"/>
                  </a:ext>
                </a:extLst>
              </a:tr>
              <a:tr h="6807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Ne yeterli nede yetersiz buluyorum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448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13,8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082532"/>
                  </a:ext>
                </a:extLst>
              </a:tr>
              <a:tr h="41158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Diğer(Fikrim yok)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443309"/>
                  </a:ext>
                </a:extLst>
              </a:tr>
              <a:tr h="42741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10388"/>
                  </a:ext>
                </a:extLst>
              </a:tr>
            </a:tbl>
          </a:graphicData>
        </a:graphic>
      </p:graphicFrame>
      <p:graphicFrame>
        <p:nvGraphicFramePr>
          <p:cNvPr id="12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835154"/>
              </p:ext>
            </p:extLst>
          </p:nvPr>
        </p:nvGraphicFramePr>
        <p:xfrm>
          <a:off x="6248400" y="800911"/>
          <a:ext cx="5638800" cy="5143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110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21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10" name="Metin kutusu 9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latin typeface="Square721 BT" panose="020B0504020202060204" pitchFamily="34" charset="0"/>
              </a:rPr>
              <a:t>Sonuç Değerlendirme</a:t>
            </a:r>
            <a:endParaRPr lang="tr-TR" sz="2000" dirty="0">
              <a:solidFill>
                <a:srgbClr val="FF0000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720306"/>
              </p:ext>
            </p:extLst>
          </p:nvPr>
        </p:nvGraphicFramePr>
        <p:xfrm>
          <a:off x="762000" y="571272"/>
          <a:ext cx="10972801" cy="5453891"/>
        </p:xfrm>
        <a:graphic>
          <a:graphicData uri="http://schemas.openxmlformats.org/drawingml/2006/table">
            <a:tbl>
              <a:tblPr/>
              <a:tblGrid>
                <a:gridCol w="9723568">
                  <a:extLst>
                    <a:ext uri="{9D8B030D-6E8A-4147-A177-3AD203B41FA5}">
                      <a16:colId xmlns:a16="http://schemas.microsoft.com/office/drawing/2014/main" val="3455418167"/>
                    </a:ext>
                  </a:extLst>
                </a:gridCol>
                <a:gridCol w="533615">
                  <a:extLst>
                    <a:ext uri="{9D8B030D-6E8A-4147-A177-3AD203B41FA5}">
                      <a16:colId xmlns:a16="http://schemas.microsoft.com/office/drawing/2014/main" val="2797870409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3835834256"/>
                    </a:ext>
                  </a:extLst>
                </a:gridCol>
              </a:tblGrid>
              <a:tr h="15655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Filistin'deki sorunların çözümü için Türkiye'nin daha fazla ne yapması gerektiğini düşünüyorsunuz?</a:t>
                      </a:r>
                    </a:p>
                  </a:txBody>
                  <a:tcPr marL="1891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928100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 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952446"/>
                  </a:ext>
                </a:extLst>
              </a:tr>
              <a:tr h="311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Hükümetin, güven ortamının oluşması ve ateşkesin sağlanması noktasında elinden gelenin daha fazlasını yapması gerektiğini  düşünüyorum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.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558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17,15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994818"/>
                  </a:ext>
                </a:extLst>
              </a:tr>
              <a:tr h="15808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Askeri anlamda  elimizde imkan ne varsa asker dahil destek </a:t>
                      </a:r>
                      <a:r>
                        <a:rPr lang="tr-T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sağlanmalı,Bölgeye</a:t>
                      </a: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  <a:r>
                        <a:rPr lang="tr-T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İHA,SİHA,Uçak</a:t>
                      </a: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Savaş Gemisi 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göndermeliyiz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504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15,49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050604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Türkiye'nin elinden geleni yaptığını düşünüyorum.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489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15,03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71550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Malesef Türkiye’nin bu problemde yapabileceği pek bir şey yok.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325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9,99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094924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Maddi yardım yapmamız gerekiyor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258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7,93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524618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İslam Birliğinin oluşması  için çaba harcamalidir.  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231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7,10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249028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Toplumsal bilinçlendirme  çalışmaları yapılmalıdır  çünkü olaylardan habersiz olan ya da normal gören bir çok insanımız var.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222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6,82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367459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Diplomatik gücümüzü kullanarak ,İki devletli siyasi bir yapının BM nezdinde somutlaştirilmasına katkı sağlaya biliriz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221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6,79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638726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Ülkemin bir şekilde savaşın içine çekilmesinden endişe duyuyorum.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187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5,75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809672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Türkiye barış gücü olarak Filistin topraklarında  bulunmak zorundadır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86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2,64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433642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Büyük elçimizi geri çekmek  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33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1,01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753042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Tarafsız kalarak iki tarafada silah bırakma çağrısında bulunmalı 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28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0,86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428513"/>
                  </a:ext>
                </a:extLst>
              </a:tr>
              <a:tr h="17462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Arabuluculuk yapmalıdır.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28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0,86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774429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Batı devletlerini zor durumda bırakacak hamleler yapmalı. Mültecilere Avrupa ın kapılarını açmalı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18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0,55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387369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İsrail'e Ambargo Uygulanmalı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17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0,52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010662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Her hangi bir şey yapmasına gerek yok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15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0,46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32569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İslam ülkeleri ile Filistin Devletinin kurulması konusunda acilen bir konferans toplanmalıdır.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10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0,31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395973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Gücümüz kadar tepki gösteriyoruz daha fazlası gerek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10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0,31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303892"/>
                  </a:ext>
                </a:extLst>
              </a:tr>
              <a:tr h="311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Bir NATO üyesi olan Amerika İsrail'in nasıl yardım ediyorsa biz de bir NATO ülkesi olarak Filistin'e aynı şekilde</a:t>
                      </a:r>
                      <a:b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</a:br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yardımda bulunmalıyız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0,22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312709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Ülkemizde bulunan Adana incirlik,Malatya Kürecik gibi üslerin derhal kapatılması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0,09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503936"/>
                  </a:ext>
                </a:extLst>
              </a:tr>
              <a:tr h="311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Hükümetin  Resmi açıklamalarda daha sert ve ciddi tepkiler göstermesi, İsraile ciddi baskı kurması, </a:t>
                      </a:r>
                      <a:b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</a:br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İSRAİL den kaçan sionistlerin  Türkiyeye kabul edilmemesi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0,06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26427"/>
                  </a:ext>
                </a:extLst>
              </a:tr>
              <a:tr h="62097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Özellikle yaşanan aleni saldırılardan sonra İsrail ile dostluğu kesmeli ve müttefik olarak tanıdığı </a:t>
                      </a:r>
                      <a:b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</a:br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Amerika'yı işlediği savaş suçları bahanesiyle  fiili olarak kınamalıdır. Uluslararası siyaset düşmana yakın olmak için dost gibi görünmeyi  gerektiriyorsa da, bunun hak-batıl mücadelesi olduğu ve Türkiye'nin siyasi ve askeri desteği olursa dengelerin bütünüyle değişeceği unutulmamalıdır.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0,03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642161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Buna kesin çözüm olarak Filistin halkının Türkiye ye getirilmesi yeteri kadar geç kalındı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0,03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603595"/>
                  </a:ext>
                </a:extLst>
              </a:tr>
              <a:tr h="156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45378" marR="1891" marT="1891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200,00</a:t>
                      </a:r>
                    </a:p>
                  </a:txBody>
                  <a:tcPr marL="1891" marR="1891" marT="18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81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7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992803" y="1207417"/>
            <a:ext cx="4575893" cy="80919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0"/>
              </a:spcBef>
            </a:pPr>
            <a:r>
              <a:rPr sz="5200" spc="133" dirty="0">
                <a:solidFill>
                  <a:srgbClr val="003378"/>
                </a:solidFill>
                <a:latin typeface="Square721 BT" panose="020B0504020202060204" pitchFamily="34" charset="0"/>
              </a:rPr>
              <a:t>İLETİŞİM</a:t>
            </a:r>
            <a:endParaRPr sz="5200" dirty="0">
              <a:latin typeface="Square721 BT" panose="020B050402020206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2803" y="2186210"/>
            <a:ext cx="6895214" cy="13683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367"/>
              </a:spcBef>
            </a:pPr>
            <a:r>
              <a:rPr sz="1600" b="1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A</a:t>
            </a:r>
            <a:r>
              <a:rPr sz="1600" b="1" spc="183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d</a:t>
            </a:r>
            <a:r>
              <a:rPr sz="1600" b="1" spc="107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r</a:t>
            </a:r>
            <a:r>
              <a:rPr sz="1600" b="1" spc="117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e</a:t>
            </a:r>
            <a:r>
              <a:rPr sz="1600" b="1" spc="-113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s</a:t>
            </a:r>
            <a:r>
              <a:rPr lang="tr-TR" sz="1600" b="1" spc="-113" dirty="0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  : </a:t>
            </a:r>
          </a:p>
          <a:p>
            <a:pPr marL="8467">
              <a:spcBef>
                <a:spcPts val="367"/>
              </a:spcBef>
            </a:pPr>
            <a:r>
              <a:rPr lang="tr-TR" sz="1600" b="1" spc="-11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/>
            </a:r>
            <a:br>
              <a:rPr lang="tr-TR" sz="1600" b="1" spc="-11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</a:br>
            <a:r>
              <a:rPr lang="tr-TR" sz="1600" spc="53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Esmira</a:t>
            </a:r>
            <a:r>
              <a:rPr lang="tr-TR" sz="1600" spc="-17" dirty="0" smtClean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1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Plaza</a:t>
            </a:r>
            <a:endParaRPr lang="tr-TR" sz="1600" dirty="0">
              <a:latin typeface="Square721 BT" panose="020B0504020202060204" pitchFamily="34" charset="0"/>
              <a:cs typeface="Trebuchet MS"/>
            </a:endParaRPr>
          </a:p>
          <a:p>
            <a:pPr marL="8467" marR="3387">
              <a:lnSpc>
                <a:spcPts val="2300"/>
              </a:lnSpc>
              <a:spcBef>
                <a:spcPts val="130"/>
              </a:spcBef>
            </a:pPr>
            <a:r>
              <a:rPr lang="tr-TR" sz="1600" spc="7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Keykubat</a:t>
            </a:r>
            <a:r>
              <a:rPr lang="tr-TR" sz="1600" spc="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1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Mah.</a:t>
            </a:r>
            <a:r>
              <a:rPr lang="tr-TR" sz="1600" spc="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Fetih</a:t>
            </a:r>
            <a:r>
              <a:rPr lang="tr-TR" sz="1600" spc="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36" dirty="0" err="1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Cd</a:t>
            </a:r>
            <a:r>
              <a:rPr lang="tr-TR" sz="1600" spc="136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.</a:t>
            </a:r>
            <a:r>
              <a:rPr lang="tr-TR" sz="1600" spc="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4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No:48/23 </a:t>
            </a:r>
            <a:r>
              <a:rPr lang="tr-TR" sz="1600" spc="-49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2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Karatay/Konya</a:t>
            </a:r>
            <a:endParaRPr lang="tr-TR" sz="1600" dirty="0">
              <a:latin typeface="Square721 BT" panose="020B0504020202060204" pitchFamily="34" charset="0"/>
              <a:cs typeface="Trebuchet MS"/>
            </a:endParaRPr>
          </a:p>
          <a:p>
            <a:pPr marL="8467">
              <a:spcBef>
                <a:spcPts val="90"/>
              </a:spcBef>
            </a:pPr>
            <a:endParaRPr sz="1600" b="1" dirty="0">
              <a:latin typeface="Square721 BT" panose="020B0504020202060204" pitchFamily="34" charset="0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2803" y="3689721"/>
            <a:ext cx="3654213" cy="267531"/>
          </a:xfrm>
          <a:prstGeom prst="rect">
            <a:avLst/>
          </a:prstGeom>
        </p:spPr>
        <p:txBody>
          <a:bodyPr vert="horz" wrap="square" lIns="0" tIns="46567" rIns="0" bIns="0" rtlCol="0">
            <a:spAutoFit/>
          </a:bodyPr>
          <a:lstStyle/>
          <a:p>
            <a:pPr marL="8467">
              <a:spcBef>
                <a:spcPts val="1593"/>
              </a:spcBef>
            </a:pPr>
            <a:r>
              <a:rPr sz="1433" b="1" spc="70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Telefon</a:t>
            </a:r>
            <a:endParaRPr sz="1433" b="1" dirty="0">
              <a:latin typeface="Square721 BT" panose="020B0504020202060204" pitchFamily="34" charset="0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2802" y="4121933"/>
            <a:ext cx="3140285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2000" spc="22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0850</a:t>
            </a:r>
            <a:r>
              <a:rPr sz="200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sz="2000" spc="20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303</a:t>
            </a:r>
            <a:r>
              <a:rPr sz="200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sz="2000" spc="20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94</a:t>
            </a:r>
            <a:r>
              <a:rPr sz="200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sz="2000" spc="17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42</a:t>
            </a:r>
            <a:endParaRPr sz="2000" dirty="0">
              <a:latin typeface="Square721 BT" panose="020B0504020202060204" pitchFamily="34" charset="0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2803" y="4881025"/>
            <a:ext cx="4646414" cy="10374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1500" b="1" spc="93" dirty="0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Website</a:t>
            </a:r>
            <a:endParaRPr lang="tr-TR" sz="1500" b="1" spc="93" dirty="0">
              <a:solidFill>
                <a:srgbClr val="003378"/>
              </a:solidFill>
              <a:latin typeface="Square721 BT" panose="020B0504020202060204" pitchFamily="34" charset="0"/>
              <a:cs typeface="Arial MT"/>
            </a:endParaRPr>
          </a:p>
          <a:p>
            <a:pPr marL="8467">
              <a:spcBef>
                <a:spcPts val="90"/>
              </a:spcBef>
            </a:pPr>
            <a:endParaRPr lang="tr-TR" sz="1500" spc="93" dirty="0">
              <a:solidFill>
                <a:srgbClr val="003378"/>
              </a:solidFill>
              <a:latin typeface="Square721 BT" panose="020B0504020202060204" pitchFamily="34" charset="0"/>
              <a:cs typeface="Arial MT"/>
            </a:endParaRPr>
          </a:p>
          <a:p>
            <a:pPr marL="8467">
              <a:spcBef>
                <a:spcPts val="90"/>
              </a:spcBef>
            </a:pPr>
            <a:r>
              <a:rPr lang="tr-TR" sz="2000" spc="93" dirty="0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www.tusiar.com</a:t>
            </a:r>
            <a:endParaRPr sz="2000" dirty="0">
              <a:latin typeface="Square721 BT" panose="020B0504020202060204" pitchFamily="34" charset="0"/>
              <a:cs typeface="Arial MT"/>
            </a:endParaRPr>
          </a:p>
          <a:p>
            <a:pPr>
              <a:spcBef>
                <a:spcPts val="27"/>
              </a:spcBef>
            </a:pPr>
            <a:endParaRPr sz="1500" dirty="0">
              <a:latin typeface="Square721 BT" panose="020B0504020202060204" pitchFamily="34" charset="0"/>
              <a:cs typeface="Arial MT"/>
            </a:endParaRPr>
          </a:p>
        </p:txBody>
      </p:sp>
      <p:pic>
        <p:nvPicPr>
          <p:cNvPr id="29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000" y="0"/>
            <a:ext cx="4953000" cy="6629400"/>
          </a:xfrm>
          <a:prstGeom prst="rect">
            <a:avLst/>
          </a:prstGeom>
        </p:spPr>
      </p:pic>
      <p:grpSp>
        <p:nvGrpSpPr>
          <p:cNvPr id="30" name="object 4"/>
          <p:cNvGrpSpPr/>
          <p:nvPr/>
        </p:nvGrpSpPr>
        <p:grpSpPr>
          <a:xfrm>
            <a:off x="8915400" y="1828800"/>
            <a:ext cx="483447" cy="2911263"/>
            <a:chOff x="14002664" y="3171953"/>
            <a:chExt cx="725170" cy="4366895"/>
          </a:xfrm>
        </p:grpSpPr>
        <p:sp>
          <p:nvSpPr>
            <p:cNvPr id="31" name="object 5"/>
            <p:cNvSpPr/>
            <p:nvPr/>
          </p:nvSpPr>
          <p:spPr>
            <a:xfrm>
              <a:off x="14002693" y="3171953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69" h="725170">
                  <a:moveTo>
                    <a:pt x="614658" y="724792"/>
                  </a:moveTo>
                  <a:lnTo>
                    <a:pt x="110138" y="724792"/>
                  </a:lnTo>
                  <a:lnTo>
                    <a:pt x="67267" y="716138"/>
                  </a:lnTo>
                  <a:lnTo>
                    <a:pt x="32259" y="692536"/>
                  </a:lnTo>
                  <a:lnTo>
                    <a:pt x="8655" y="657527"/>
                  </a:lnTo>
                  <a:lnTo>
                    <a:pt x="0" y="614655"/>
                  </a:lnTo>
                  <a:lnTo>
                    <a:pt x="0" y="110138"/>
                  </a:lnTo>
                  <a:lnTo>
                    <a:pt x="8655" y="67267"/>
                  </a:lnTo>
                  <a:lnTo>
                    <a:pt x="32259" y="32258"/>
                  </a:lnTo>
                  <a:lnTo>
                    <a:pt x="67267" y="8655"/>
                  </a:lnTo>
                  <a:lnTo>
                    <a:pt x="110138" y="0"/>
                  </a:lnTo>
                  <a:lnTo>
                    <a:pt x="614657" y="0"/>
                  </a:lnTo>
                  <a:lnTo>
                    <a:pt x="657526" y="8655"/>
                  </a:lnTo>
                  <a:lnTo>
                    <a:pt x="692533" y="32258"/>
                  </a:lnTo>
                  <a:lnTo>
                    <a:pt x="716135" y="67267"/>
                  </a:lnTo>
                  <a:lnTo>
                    <a:pt x="724789" y="110138"/>
                  </a:lnTo>
                  <a:lnTo>
                    <a:pt x="724791" y="614655"/>
                  </a:lnTo>
                  <a:lnTo>
                    <a:pt x="716136" y="657527"/>
                  </a:lnTo>
                  <a:lnTo>
                    <a:pt x="692535" y="692536"/>
                  </a:lnTo>
                  <a:lnTo>
                    <a:pt x="657528" y="716138"/>
                  </a:lnTo>
                  <a:lnTo>
                    <a:pt x="614658" y="724792"/>
                  </a:lnTo>
                  <a:close/>
                </a:path>
              </a:pathLst>
            </a:custGeom>
            <a:solidFill>
              <a:srgbClr val="004AAC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2" name="object 6"/>
            <p:cNvSpPr/>
            <p:nvPr/>
          </p:nvSpPr>
          <p:spPr>
            <a:xfrm>
              <a:off x="14232364" y="3312634"/>
              <a:ext cx="266065" cy="511809"/>
            </a:xfrm>
            <a:custGeom>
              <a:avLst/>
              <a:gdLst/>
              <a:ahLst/>
              <a:cxnLst/>
              <a:rect l="l" t="t" r="r" b="b"/>
              <a:pathLst>
                <a:path w="266065" h="511810">
                  <a:moveTo>
                    <a:pt x="172303" y="511210"/>
                  </a:moveTo>
                  <a:lnTo>
                    <a:pt x="78478" y="511210"/>
                  </a:lnTo>
                  <a:lnTo>
                    <a:pt x="78478" y="278032"/>
                  </a:lnTo>
                  <a:lnTo>
                    <a:pt x="0" y="278032"/>
                  </a:lnTo>
                  <a:lnTo>
                    <a:pt x="0" y="187154"/>
                  </a:lnTo>
                  <a:lnTo>
                    <a:pt x="78478" y="187154"/>
                  </a:lnTo>
                  <a:lnTo>
                    <a:pt x="78478" y="120140"/>
                  </a:lnTo>
                  <a:lnTo>
                    <a:pt x="86980" y="68554"/>
                  </a:lnTo>
                  <a:lnTo>
                    <a:pt x="110889" y="30902"/>
                  </a:lnTo>
                  <a:lnTo>
                    <a:pt x="147809" y="7834"/>
                  </a:lnTo>
                  <a:lnTo>
                    <a:pt x="195343" y="0"/>
                  </a:lnTo>
                  <a:lnTo>
                    <a:pt x="219163" y="404"/>
                  </a:lnTo>
                  <a:lnTo>
                    <a:pt x="239758" y="1376"/>
                  </a:lnTo>
                  <a:lnTo>
                    <a:pt x="255673" y="2556"/>
                  </a:lnTo>
                  <a:lnTo>
                    <a:pt x="265453" y="3583"/>
                  </a:lnTo>
                  <a:lnTo>
                    <a:pt x="265453" y="84860"/>
                  </a:lnTo>
                  <a:lnTo>
                    <a:pt x="217367" y="84887"/>
                  </a:lnTo>
                  <a:lnTo>
                    <a:pt x="194412" y="88099"/>
                  </a:lnTo>
                  <a:lnTo>
                    <a:pt x="180689" y="97141"/>
                  </a:lnTo>
                  <a:lnTo>
                    <a:pt x="174040" y="111116"/>
                  </a:lnTo>
                  <a:lnTo>
                    <a:pt x="172303" y="129130"/>
                  </a:lnTo>
                  <a:lnTo>
                    <a:pt x="172303" y="187153"/>
                  </a:lnTo>
                  <a:lnTo>
                    <a:pt x="262300" y="187153"/>
                  </a:lnTo>
                  <a:lnTo>
                    <a:pt x="250576" y="278030"/>
                  </a:lnTo>
                  <a:lnTo>
                    <a:pt x="172303" y="278030"/>
                  </a:lnTo>
                  <a:lnTo>
                    <a:pt x="172303" y="5112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3" name="object 7"/>
            <p:cNvSpPr/>
            <p:nvPr/>
          </p:nvSpPr>
          <p:spPr>
            <a:xfrm>
              <a:off x="14002664" y="4372480"/>
              <a:ext cx="708025" cy="708025"/>
            </a:xfrm>
            <a:custGeom>
              <a:avLst/>
              <a:gdLst/>
              <a:ahLst/>
              <a:cxnLst/>
              <a:rect l="l" t="t" r="r" b="b"/>
              <a:pathLst>
                <a:path w="708025" h="708025">
                  <a:moveTo>
                    <a:pt x="619294" y="707764"/>
                  </a:moveTo>
                  <a:lnTo>
                    <a:pt x="88470" y="707764"/>
                  </a:lnTo>
                  <a:lnTo>
                    <a:pt x="54044" y="700808"/>
                  </a:lnTo>
                  <a:lnTo>
                    <a:pt x="25921" y="681843"/>
                  </a:lnTo>
                  <a:lnTo>
                    <a:pt x="6956" y="653720"/>
                  </a:lnTo>
                  <a:lnTo>
                    <a:pt x="0" y="619294"/>
                  </a:lnTo>
                  <a:lnTo>
                    <a:pt x="0" y="88470"/>
                  </a:lnTo>
                  <a:lnTo>
                    <a:pt x="6956" y="54044"/>
                  </a:lnTo>
                  <a:lnTo>
                    <a:pt x="25921" y="25921"/>
                  </a:lnTo>
                  <a:lnTo>
                    <a:pt x="54044" y="6956"/>
                  </a:lnTo>
                  <a:lnTo>
                    <a:pt x="88470" y="0"/>
                  </a:lnTo>
                  <a:lnTo>
                    <a:pt x="619294" y="0"/>
                  </a:lnTo>
                  <a:lnTo>
                    <a:pt x="653720" y="6956"/>
                  </a:lnTo>
                  <a:lnTo>
                    <a:pt x="681843" y="25921"/>
                  </a:lnTo>
                  <a:lnTo>
                    <a:pt x="700808" y="54044"/>
                  </a:lnTo>
                  <a:lnTo>
                    <a:pt x="707764" y="88470"/>
                  </a:lnTo>
                  <a:lnTo>
                    <a:pt x="707764" y="619294"/>
                  </a:lnTo>
                  <a:lnTo>
                    <a:pt x="700808" y="653720"/>
                  </a:lnTo>
                  <a:lnTo>
                    <a:pt x="681843" y="681843"/>
                  </a:lnTo>
                  <a:lnTo>
                    <a:pt x="653720" y="700808"/>
                  </a:lnTo>
                  <a:lnTo>
                    <a:pt x="619294" y="707764"/>
                  </a:lnTo>
                  <a:close/>
                </a:path>
              </a:pathLst>
            </a:custGeom>
            <a:solidFill>
              <a:srgbClr val="1C9AF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4" name="object 8"/>
            <p:cNvSpPr/>
            <p:nvPr/>
          </p:nvSpPr>
          <p:spPr>
            <a:xfrm>
              <a:off x="14135547" y="4546591"/>
              <a:ext cx="442595" cy="360045"/>
            </a:xfrm>
            <a:custGeom>
              <a:avLst/>
              <a:gdLst/>
              <a:ahLst/>
              <a:cxnLst/>
              <a:rect l="l" t="t" r="r" b="b"/>
              <a:pathLst>
                <a:path w="442594" h="360045">
                  <a:moveTo>
                    <a:pt x="138898" y="359544"/>
                  </a:moveTo>
                  <a:lnTo>
                    <a:pt x="101246" y="356796"/>
                  </a:lnTo>
                  <a:lnTo>
                    <a:pt x="65269" y="348839"/>
                  </a:lnTo>
                  <a:lnTo>
                    <a:pt x="31382" y="336105"/>
                  </a:lnTo>
                  <a:lnTo>
                    <a:pt x="0" y="319025"/>
                  </a:lnTo>
                  <a:lnTo>
                    <a:pt x="7077" y="319909"/>
                  </a:lnTo>
                  <a:lnTo>
                    <a:pt x="14332" y="320263"/>
                  </a:lnTo>
                  <a:lnTo>
                    <a:pt x="21586" y="320263"/>
                  </a:lnTo>
                  <a:lnTo>
                    <a:pt x="52734" y="317615"/>
                  </a:lnTo>
                  <a:lnTo>
                    <a:pt x="82189" y="309956"/>
                  </a:lnTo>
                  <a:lnTo>
                    <a:pt x="109521" y="297720"/>
                  </a:lnTo>
                  <a:lnTo>
                    <a:pt x="134298" y="281336"/>
                  </a:lnTo>
                  <a:lnTo>
                    <a:pt x="105951" y="276271"/>
                  </a:lnTo>
                  <a:lnTo>
                    <a:pt x="81370" y="263111"/>
                  </a:lnTo>
                  <a:lnTo>
                    <a:pt x="62064" y="243316"/>
                  </a:lnTo>
                  <a:lnTo>
                    <a:pt x="49543" y="218345"/>
                  </a:lnTo>
                  <a:lnTo>
                    <a:pt x="55028" y="219407"/>
                  </a:lnTo>
                  <a:lnTo>
                    <a:pt x="60690" y="219937"/>
                  </a:lnTo>
                  <a:lnTo>
                    <a:pt x="74846" y="219937"/>
                  </a:lnTo>
                  <a:lnTo>
                    <a:pt x="82808" y="218876"/>
                  </a:lnTo>
                  <a:lnTo>
                    <a:pt x="90416" y="216753"/>
                  </a:lnTo>
                  <a:lnTo>
                    <a:pt x="61586" y="205508"/>
                  </a:lnTo>
                  <a:lnTo>
                    <a:pt x="38528" y="185589"/>
                  </a:lnTo>
                  <a:lnTo>
                    <a:pt x="23234" y="159001"/>
                  </a:lnTo>
                  <a:lnTo>
                    <a:pt x="17694" y="127751"/>
                  </a:lnTo>
                  <a:lnTo>
                    <a:pt x="17694" y="126512"/>
                  </a:lnTo>
                  <a:lnTo>
                    <a:pt x="27168" y="131044"/>
                  </a:lnTo>
                  <a:lnTo>
                    <a:pt x="37224" y="134497"/>
                  </a:lnTo>
                  <a:lnTo>
                    <a:pt x="47776" y="136789"/>
                  </a:lnTo>
                  <a:lnTo>
                    <a:pt x="58744" y="137837"/>
                  </a:lnTo>
                  <a:lnTo>
                    <a:pt x="42214" y="123593"/>
                  </a:lnTo>
                  <a:lnTo>
                    <a:pt x="29482" y="105766"/>
                  </a:lnTo>
                  <a:lnTo>
                    <a:pt x="21296" y="85086"/>
                  </a:lnTo>
                  <a:lnTo>
                    <a:pt x="18401" y="62283"/>
                  </a:lnTo>
                  <a:lnTo>
                    <a:pt x="19214" y="50024"/>
                  </a:lnTo>
                  <a:lnTo>
                    <a:pt x="21586" y="38263"/>
                  </a:lnTo>
                  <a:lnTo>
                    <a:pt x="25418" y="27099"/>
                  </a:lnTo>
                  <a:lnTo>
                    <a:pt x="30610" y="16632"/>
                  </a:lnTo>
                  <a:lnTo>
                    <a:pt x="68119" y="54069"/>
                  </a:lnTo>
                  <a:lnTo>
                    <a:pt x="112645" y="83228"/>
                  </a:lnTo>
                  <a:lnTo>
                    <a:pt x="162910" y="102800"/>
                  </a:lnTo>
                  <a:lnTo>
                    <a:pt x="217637" y="111472"/>
                  </a:lnTo>
                  <a:lnTo>
                    <a:pt x="216222" y="104749"/>
                  </a:lnTo>
                  <a:lnTo>
                    <a:pt x="215337" y="97848"/>
                  </a:lnTo>
                  <a:lnTo>
                    <a:pt x="215337" y="90770"/>
                  </a:lnTo>
                  <a:lnTo>
                    <a:pt x="222478" y="55462"/>
                  </a:lnTo>
                  <a:lnTo>
                    <a:pt x="241945" y="26607"/>
                  </a:lnTo>
                  <a:lnTo>
                    <a:pt x="270800" y="7141"/>
                  </a:lnTo>
                  <a:lnTo>
                    <a:pt x="306108" y="0"/>
                  </a:lnTo>
                  <a:lnTo>
                    <a:pt x="325082" y="1990"/>
                  </a:lnTo>
                  <a:lnTo>
                    <a:pt x="342713" y="7696"/>
                  </a:lnTo>
                  <a:lnTo>
                    <a:pt x="358585" y="16720"/>
                  </a:lnTo>
                  <a:lnTo>
                    <a:pt x="372284" y="28664"/>
                  </a:lnTo>
                  <a:lnTo>
                    <a:pt x="387567" y="24987"/>
                  </a:lnTo>
                  <a:lnTo>
                    <a:pt x="402320" y="20082"/>
                  </a:lnTo>
                  <a:lnTo>
                    <a:pt x="416475" y="13983"/>
                  </a:lnTo>
                  <a:lnTo>
                    <a:pt x="429967" y="6723"/>
                  </a:lnTo>
                  <a:lnTo>
                    <a:pt x="423445" y="21965"/>
                  </a:lnTo>
                  <a:lnTo>
                    <a:pt x="414418" y="35631"/>
                  </a:lnTo>
                  <a:lnTo>
                    <a:pt x="403168" y="47406"/>
                  </a:lnTo>
                  <a:lnTo>
                    <a:pt x="389978" y="56975"/>
                  </a:lnTo>
                  <a:lnTo>
                    <a:pt x="403608" y="54785"/>
                  </a:lnTo>
                  <a:lnTo>
                    <a:pt x="416873" y="51666"/>
                  </a:lnTo>
                  <a:lnTo>
                    <a:pt x="429740" y="47619"/>
                  </a:lnTo>
                  <a:lnTo>
                    <a:pt x="442176" y="42642"/>
                  </a:lnTo>
                  <a:lnTo>
                    <a:pt x="432436" y="55894"/>
                  </a:lnTo>
                  <a:lnTo>
                    <a:pt x="421584" y="68232"/>
                  </a:lnTo>
                  <a:lnTo>
                    <a:pt x="409704" y="79543"/>
                  </a:lnTo>
                  <a:lnTo>
                    <a:pt x="396879" y="89709"/>
                  </a:lnTo>
                  <a:lnTo>
                    <a:pt x="397056" y="93601"/>
                  </a:lnTo>
                  <a:lnTo>
                    <a:pt x="397056" y="101387"/>
                  </a:lnTo>
                  <a:lnTo>
                    <a:pt x="393696" y="141789"/>
                  </a:lnTo>
                  <a:lnTo>
                    <a:pt x="383702" y="182276"/>
                  </a:lnTo>
                  <a:lnTo>
                    <a:pt x="367205" y="221556"/>
                  </a:lnTo>
                  <a:lnTo>
                    <a:pt x="344333" y="258337"/>
                  </a:lnTo>
                  <a:lnTo>
                    <a:pt x="315217" y="291327"/>
                  </a:lnTo>
                  <a:lnTo>
                    <a:pt x="279986" y="319234"/>
                  </a:lnTo>
                  <a:lnTo>
                    <a:pt x="238769" y="340767"/>
                  </a:lnTo>
                  <a:lnTo>
                    <a:pt x="191697" y="354635"/>
                  </a:lnTo>
                  <a:lnTo>
                    <a:pt x="138898" y="359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35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02664" y="5547761"/>
              <a:ext cx="665127" cy="665128"/>
            </a:xfrm>
            <a:prstGeom prst="rect">
              <a:avLst/>
            </a:prstGeom>
          </p:spPr>
        </p:pic>
        <p:sp>
          <p:nvSpPr>
            <p:cNvPr id="36" name="object 10"/>
            <p:cNvSpPr/>
            <p:nvPr/>
          </p:nvSpPr>
          <p:spPr>
            <a:xfrm>
              <a:off x="14002738" y="6909498"/>
              <a:ext cx="682625" cy="629285"/>
            </a:xfrm>
            <a:custGeom>
              <a:avLst/>
              <a:gdLst/>
              <a:ahLst/>
              <a:cxnLst/>
              <a:rect l="l" t="t" r="r" b="b"/>
              <a:pathLst>
                <a:path w="682625" h="629284">
                  <a:moveTo>
                    <a:pt x="593630" y="628718"/>
                  </a:moveTo>
                  <a:lnTo>
                    <a:pt x="88405" y="628718"/>
                  </a:lnTo>
                  <a:lnTo>
                    <a:pt x="82252" y="628112"/>
                  </a:lnTo>
                  <a:lnTo>
                    <a:pt x="36885" y="609321"/>
                  </a:lnTo>
                  <a:lnTo>
                    <a:pt x="9579" y="576049"/>
                  </a:lnTo>
                  <a:lnTo>
                    <a:pt x="0" y="540313"/>
                  </a:lnTo>
                  <a:lnTo>
                    <a:pt x="0" y="252996"/>
                  </a:lnTo>
                  <a:lnTo>
                    <a:pt x="9745" y="211188"/>
                  </a:lnTo>
                  <a:lnTo>
                    <a:pt x="37012" y="178030"/>
                  </a:lnTo>
                  <a:lnTo>
                    <a:pt x="280222" y="18884"/>
                  </a:lnTo>
                  <a:lnTo>
                    <a:pt x="317007" y="2716"/>
                  </a:lnTo>
                  <a:lnTo>
                    <a:pt x="341018" y="0"/>
                  </a:lnTo>
                  <a:lnTo>
                    <a:pt x="349113" y="301"/>
                  </a:lnTo>
                  <a:lnTo>
                    <a:pt x="387864" y="10758"/>
                  </a:lnTo>
                  <a:lnTo>
                    <a:pt x="645023" y="178030"/>
                  </a:lnTo>
                  <a:lnTo>
                    <a:pt x="672284" y="211174"/>
                  </a:lnTo>
                  <a:lnTo>
                    <a:pt x="682036" y="252966"/>
                  </a:lnTo>
                  <a:lnTo>
                    <a:pt x="682036" y="540313"/>
                  </a:lnTo>
                  <a:lnTo>
                    <a:pt x="669541" y="581501"/>
                  </a:lnTo>
                  <a:lnTo>
                    <a:pt x="634819" y="616224"/>
                  </a:lnTo>
                  <a:lnTo>
                    <a:pt x="593630" y="628718"/>
                  </a:lnTo>
                  <a:close/>
                </a:path>
              </a:pathLst>
            </a:custGeom>
            <a:solidFill>
              <a:srgbClr val="FFA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7" name="object 11"/>
            <p:cNvSpPr/>
            <p:nvPr/>
          </p:nvSpPr>
          <p:spPr>
            <a:xfrm>
              <a:off x="14108571" y="6856181"/>
              <a:ext cx="470534" cy="682625"/>
            </a:xfrm>
            <a:custGeom>
              <a:avLst/>
              <a:gdLst/>
              <a:ahLst/>
              <a:cxnLst/>
              <a:rect l="l" t="t" r="r" b="b"/>
              <a:pathLst>
                <a:path w="470534" h="682625">
                  <a:moveTo>
                    <a:pt x="470369" y="682036"/>
                  </a:moveTo>
                  <a:lnTo>
                    <a:pt x="0" y="682036"/>
                  </a:lnTo>
                  <a:lnTo>
                    <a:pt x="0" y="20399"/>
                  </a:lnTo>
                  <a:lnTo>
                    <a:pt x="20399" y="0"/>
                  </a:lnTo>
                  <a:lnTo>
                    <a:pt x="449969" y="0"/>
                  </a:lnTo>
                  <a:lnTo>
                    <a:pt x="470369" y="682036"/>
                  </a:lnTo>
                  <a:close/>
                </a:path>
              </a:pathLst>
            </a:custGeom>
            <a:solidFill>
              <a:srgbClr val="F2F5F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8" name="object 12"/>
            <p:cNvSpPr/>
            <p:nvPr/>
          </p:nvSpPr>
          <p:spPr>
            <a:xfrm>
              <a:off x="14002734" y="7119823"/>
              <a:ext cx="682625" cy="418465"/>
            </a:xfrm>
            <a:custGeom>
              <a:avLst/>
              <a:gdLst/>
              <a:ahLst/>
              <a:cxnLst/>
              <a:rect l="l" t="t" r="r" b="b"/>
              <a:pathLst>
                <a:path w="682625" h="418465">
                  <a:moveTo>
                    <a:pt x="593594" y="418397"/>
                  </a:moveTo>
                  <a:lnTo>
                    <a:pt x="88449" y="418397"/>
                  </a:lnTo>
                  <a:lnTo>
                    <a:pt x="82291" y="417794"/>
                  </a:lnTo>
                  <a:lnTo>
                    <a:pt x="36890" y="399005"/>
                  </a:lnTo>
                  <a:lnTo>
                    <a:pt x="9571" y="365710"/>
                  </a:lnTo>
                  <a:lnTo>
                    <a:pt x="0" y="329948"/>
                  </a:lnTo>
                  <a:lnTo>
                    <a:pt x="3" y="42686"/>
                  </a:lnTo>
                  <a:lnTo>
                    <a:pt x="636" y="31560"/>
                  </a:lnTo>
                  <a:lnTo>
                    <a:pt x="2561" y="20748"/>
                  </a:lnTo>
                  <a:lnTo>
                    <a:pt x="5780" y="10247"/>
                  </a:lnTo>
                  <a:lnTo>
                    <a:pt x="10293" y="58"/>
                  </a:lnTo>
                  <a:lnTo>
                    <a:pt x="280226" y="240358"/>
                  </a:lnTo>
                  <a:lnTo>
                    <a:pt x="284436" y="243936"/>
                  </a:lnTo>
                  <a:lnTo>
                    <a:pt x="319135" y="260282"/>
                  </a:lnTo>
                  <a:lnTo>
                    <a:pt x="335496" y="262701"/>
                  </a:lnTo>
                  <a:lnTo>
                    <a:pt x="346546" y="262701"/>
                  </a:lnTo>
                  <a:lnTo>
                    <a:pt x="383572" y="252688"/>
                  </a:lnTo>
                  <a:lnTo>
                    <a:pt x="671750" y="0"/>
                  </a:lnTo>
                  <a:lnTo>
                    <a:pt x="676268" y="10202"/>
                  </a:lnTo>
                  <a:lnTo>
                    <a:pt x="679488" y="20717"/>
                  </a:lnTo>
                  <a:lnTo>
                    <a:pt x="681412" y="31545"/>
                  </a:lnTo>
                  <a:lnTo>
                    <a:pt x="682039" y="42686"/>
                  </a:lnTo>
                  <a:lnTo>
                    <a:pt x="682043" y="329948"/>
                  </a:lnTo>
                  <a:lnTo>
                    <a:pt x="681440" y="336105"/>
                  </a:lnTo>
                  <a:lnTo>
                    <a:pt x="662651" y="381506"/>
                  </a:lnTo>
                  <a:lnTo>
                    <a:pt x="629356" y="408826"/>
                  </a:lnTo>
                  <a:lnTo>
                    <a:pt x="599751" y="417794"/>
                  </a:lnTo>
                  <a:lnTo>
                    <a:pt x="593594" y="418397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9" name="object 13"/>
            <p:cNvSpPr/>
            <p:nvPr/>
          </p:nvSpPr>
          <p:spPr>
            <a:xfrm>
              <a:off x="14030372" y="7263697"/>
              <a:ext cx="631190" cy="274955"/>
            </a:xfrm>
            <a:custGeom>
              <a:avLst/>
              <a:gdLst/>
              <a:ahLst/>
              <a:cxnLst/>
              <a:rect l="l" t="t" r="r" b="b"/>
              <a:pathLst>
                <a:path w="631190" h="274954">
                  <a:moveTo>
                    <a:pt x="559739" y="274519"/>
                  </a:moveTo>
                  <a:lnTo>
                    <a:pt x="67027" y="274519"/>
                  </a:lnTo>
                  <a:lnTo>
                    <a:pt x="57672" y="274091"/>
                  </a:lnTo>
                  <a:lnTo>
                    <a:pt x="14304" y="258500"/>
                  </a:lnTo>
                  <a:lnTo>
                    <a:pt x="0" y="246591"/>
                  </a:lnTo>
                  <a:lnTo>
                    <a:pt x="257240" y="19118"/>
                  </a:lnTo>
                  <a:lnTo>
                    <a:pt x="291560" y="2469"/>
                  </a:lnTo>
                  <a:lnTo>
                    <a:pt x="307827" y="0"/>
                  </a:lnTo>
                  <a:lnTo>
                    <a:pt x="318822" y="0"/>
                  </a:lnTo>
                  <a:lnTo>
                    <a:pt x="355574" y="10211"/>
                  </a:lnTo>
                  <a:lnTo>
                    <a:pt x="373532" y="22754"/>
                  </a:lnTo>
                  <a:lnTo>
                    <a:pt x="630648" y="242534"/>
                  </a:lnTo>
                  <a:lnTo>
                    <a:pt x="598648" y="266186"/>
                  </a:lnTo>
                  <a:lnTo>
                    <a:pt x="569804" y="274012"/>
                  </a:lnTo>
                  <a:lnTo>
                    <a:pt x="559739" y="274519"/>
                  </a:lnTo>
                  <a:close/>
                </a:path>
              </a:pathLst>
            </a:custGeom>
            <a:solidFill>
              <a:srgbClr val="FFD5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0" name="object 14"/>
            <p:cNvSpPr/>
            <p:nvPr/>
          </p:nvSpPr>
          <p:spPr>
            <a:xfrm>
              <a:off x="14120330" y="7479423"/>
              <a:ext cx="118110" cy="24130"/>
            </a:xfrm>
            <a:custGeom>
              <a:avLst/>
              <a:gdLst/>
              <a:ahLst/>
              <a:cxnLst/>
              <a:rect l="l" t="t" r="r" b="b"/>
              <a:pathLst>
                <a:path w="118109" h="24129">
                  <a:moveTo>
                    <a:pt x="70548" y="8521"/>
                  </a:moveTo>
                  <a:lnTo>
                    <a:pt x="69405" y="5740"/>
                  </a:lnTo>
                  <a:lnTo>
                    <a:pt x="64808" y="1155"/>
                  </a:lnTo>
                  <a:lnTo>
                    <a:pt x="62039" y="0"/>
                  </a:lnTo>
                  <a:lnTo>
                    <a:pt x="8509" y="0"/>
                  </a:lnTo>
                  <a:lnTo>
                    <a:pt x="5740" y="1155"/>
                  </a:lnTo>
                  <a:lnTo>
                    <a:pt x="1143" y="5740"/>
                  </a:lnTo>
                  <a:lnTo>
                    <a:pt x="0" y="8521"/>
                  </a:lnTo>
                  <a:lnTo>
                    <a:pt x="0" y="11760"/>
                  </a:lnTo>
                  <a:lnTo>
                    <a:pt x="0" y="15011"/>
                  </a:lnTo>
                  <a:lnTo>
                    <a:pt x="1143" y="17780"/>
                  </a:lnTo>
                  <a:lnTo>
                    <a:pt x="5740" y="22377"/>
                  </a:lnTo>
                  <a:lnTo>
                    <a:pt x="8509" y="23520"/>
                  </a:lnTo>
                  <a:lnTo>
                    <a:pt x="62039" y="23520"/>
                  </a:lnTo>
                  <a:lnTo>
                    <a:pt x="64808" y="22377"/>
                  </a:lnTo>
                  <a:lnTo>
                    <a:pt x="69405" y="17780"/>
                  </a:lnTo>
                  <a:lnTo>
                    <a:pt x="70548" y="15011"/>
                  </a:lnTo>
                  <a:lnTo>
                    <a:pt x="70548" y="8521"/>
                  </a:lnTo>
                  <a:close/>
                </a:path>
                <a:path w="118109" h="24129">
                  <a:moveTo>
                    <a:pt x="117589" y="8521"/>
                  </a:moveTo>
                  <a:lnTo>
                    <a:pt x="116433" y="5740"/>
                  </a:lnTo>
                  <a:lnTo>
                    <a:pt x="111848" y="1155"/>
                  </a:lnTo>
                  <a:lnTo>
                    <a:pt x="109080" y="0"/>
                  </a:lnTo>
                  <a:lnTo>
                    <a:pt x="102577" y="0"/>
                  </a:lnTo>
                  <a:lnTo>
                    <a:pt x="99809" y="1155"/>
                  </a:lnTo>
                  <a:lnTo>
                    <a:pt x="95211" y="5740"/>
                  </a:lnTo>
                  <a:lnTo>
                    <a:pt x="94068" y="8521"/>
                  </a:lnTo>
                  <a:lnTo>
                    <a:pt x="94068" y="15011"/>
                  </a:lnTo>
                  <a:lnTo>
                    <a:pt x="95211" y="17780"/>
                  </a:lnTo>
                  <a:lnTo>
                    <a:pt x="99809" y="22377"/>
                  </a:lnTo>
                  <a:lnTo>
                    <a:pt x="102577" y="23520"/>
                  </a:lnTo>
                  <a:lnTo>
                    <a:pt x="109080" y="23520"/>
                  </a:lnTo>
                  <a:lnTo>
                    <a:pt x="111848" y="22377"/>
                  </a:lnTo>
                  <a:lnTo>
                    <a:pt x="116433" y="17780"/>
                  </a:lnTo>
                  <a:lnTo>
                    <a:pt x="117589" y="15011"/>
                  </a:lnTo>
                  <a:lnTo>
                    <a:pt x="117589" y="11760"/>
                  </a:lnTo>
                  <a:lnTo>
                    <a:pt x="117589" y="85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1" name="object 15"/>
            <p:cNvSpPr/>
            <p:nvPr/>
          </p:nvSpPr>
          <p:spPr>
            <a:xfrm>
              <a:off x="14190978" y="6903218"/>
              <a:ext cx="306070" cy="304800"/>
            </a:xfrm>
            <a:custGeom>
              <a:avLst/>
              <a:gdLst/>
              <a:ahLst/>
              <a:cxnLst/>
              <a:rect l="l" t="t" r="r" b="b"/>
              <a:pathLst>
                <a:path w="306069" h="304800">
                  <a:moveTo>
                    <a:pt x="156025" y="304800"/>
                  </a:moveTo>
                  <a:lnTo>
                    <a:pt x="137794" y="304800"/>
                  </a:lnTo>
                  <a:lnTo>
                    <a:pt x="115624" y="300990"/>
                  </a:lnTo>
                  <a:lnTo>
                    <a:pt x="74194" y="283210"/>
                  </a:lnTo>
                  <a:lnTo>
                    <a:pt x="39502" y="255270"/>
                  </a:lnTo>
                  <a:lnTo>
                    <a:pt x="34606" y="248920"/>
                  </a:lnTo>
                  <a:lnTo>
                    <a:pt x="29996" y="243840"/>
                  </a:lnTo>
                  <a:lnTo>
                    <a:pt x="25671" y="237490"/>
                  </a:lnTo>
                  <a:lnTo>
                    <a:pt x="21651" y="231140"/>
                  </a:lnTo>
                  <a:lnTo>
                    <a:pt x="17957" y="224790"/>
                  </a:lnTo>
                  <a:lnTo>
                    <a:pt x="14588" y="217170"/>
                  </a:lnTo>
                  <a:lnTo>
                    <a:pt x="11544" y="210820"/>
                  </a:lnTo>
                  <a:lnTo>
                    <a:pt x="8840" y="203200"/>
                  </a:lnTo>
                  <a:lnTo>
                    <a:pt x="6489" y="196850"/>
                  </a:lnTo>
                  <a:lnTo>
                    <a:pt x="4490" y="189230"/>
                  </a:lnTo>
                  <a:lnTo>
                    <a:pt x="0" y="148590"/>
                  </a:lnTo>
                  <a:lnTo>
                    <a:pt x="61" y="146050"/>
                  </a:lnTo>
                  <a:lnTo>
                    <a:pt x="6489" y="107950"/>
                  </a:lnTo>
                  <a:lnTo>
                    <a:pt x="11544" y="93980"/>
                  </a:lnTo>
                  <a:lnTo>
                    <a:pt x="14588" y="86360"/>
                  </a:lnTo>
                  <a:lnTo>
                    <a:pt x="34606" y="55880"/>
                  </a:lnTo>
                  <a:lnTo>
                    <a:pt x="39502" y="49530"/>
                  </a:lnTo>
                  <a:lnTo>
                    <a:pt x="74194" y="21590"/>
                  </a:lnTo>
                  <a:lnTo>
                    <a:pt x="115624" y="3810"/>
                  </a:lnTo>
                  <a:lnTo>
                    <a:pt x="137794" y="0"/>
                  </a:lnTo>
                  <a:lnTo>
                    <a:pt x="167756" y="0"/>
                  </a:lnTo>
                  <a:lnTo>
                    <a:pt x="211249" y="11430"/>
                  </a:lnTo>
                  <a:lnTo>
                    <a:pt x="233434" y="22860"/>
                  </a:lnTo>
                  <a:lnTo>
                    <a:pt x="144285" y="22860"/>
                  </a:lnTo>
                  <a:lnTo>
                    <a:pt x="119212" y="26670"/>
                  </a:lnTo>
                  <a:lnTo>
                    <a:pt x="73852" y="49530"/>
                  </a:lnTo>
                  <a:lnTo>
                    <a:pt x="40507" y="87630"/>
                  </a:lnTo>
                  <a:lnTo>
                    <a:pt x="24255" y="135890"/>
                  </a:lnTo>
                  <a:lnTo>
                    <a:pt x="23426" y="143510"/>
                  </a:lnTo>
                  <a:lnTo>
                    <a:pt x="23426" y="161290"/>
                  </a:lnTo>
                  <a:lnTo>
                    <a:pt x="36523" y="209550"/>
                  </a:lnTo>
                  <a:lnTo>
                    <a:pt x="67318" y="250190"/>
                  </a:lnTo>
                  <a:lnTo>
                    <a:pt x="111124" y="275590"/>
                  </a:lnTo>
                  <a:lnTo>
                    <a:pt x="119212" y="276860"/>
                  </a:lnTo>
                  <a:lnTo>
                    <a:pt x="135873" y="280670"/>
                  </a:lnTo>
                  <a:lnTo>
                    <a:pt x="144285" y="281940"/>
                  </a:lnTo>
                  <a:lnTo>
                    <a:pt x="156025" y="281940"/>
                  </a:lnTo>
                  <a:lnTo>
                    <a:pt x="158797" y="283210"/>
                  </a:lnTo>
                  <a:lnTo>
                    <a:pt x="163389" y="287020"/>
                  </a:lnTo>
                  <a:lnTo>
                    <a:pt x="164537" y="289560"/>
                  </a:lnTo>
                  <a:lnTo>
                    <a:pt x="164537" y="297180"/>
                  </a:lnTo>
                  <a:lnTo>
                    <a:pt x="163389" y="299720"/>
                  </a:lnTo>
                  <a:lnTo>
                    <a:pt x="158797" y="303530"/>
                  </a:lnTo>
                  <a:lnTo>
                    <a:pt x="156025" y="304800"/>
                  </a:lnTo>
                  <a:close/>
                </a:path>
                <a:path w="306069" h="304800">
                  <a:moveTo>
                    <a:pt x="299759" y="210820"/>
                  </a:moveTo>
                  <a:lnTo>
                    <a:pt x="264730" y="210820"/>
                  </a:lnTo>
                  <a:lnTo>
                    <a:pt x="270492" y="208280"/>
                  </a:lnTo>
                  <a:lnTo>
                    <a:pt x="273036" y="205740"/>
                  </a:lnTo>
                  <a:lnTo>
                    <a:pt x="282130" y="143510"/>
                  </a:lnTo>
                  <a:lnTo>
                    <a:pt x="281301" y="135890"/>
                  </a:lnTo>
                  <a:lnTo>
                    <a:pt x="269033" y="95250"/>
                  </a:lnTo>
                  <a:lnTo>
                    <a:pt x="238238" y="54610"/>
                  </a:lnTo>
                  <a:lnTo>
                    <a:pt x="194432" y="29210"/>
                  </a:lnTo>
                  <a:lnTo>
                    <a:pt x="161271" y="22860"/>
                  </a:lnTo>
                  <a:lnTo>
                    <a:pt x="233434" y="22860"/>
                  </a:lnTo>
                  <a:lnTo>
                    <a:pt x="265997" y="49530"/>
                  </a:lnTo>
                  <a:lnTo>
                    <a:pt x="270891" y="55880"/>
                  </a:lnTo>
                  <a:lnTo>
                    <a:pt x="275501" y="60960"/>
                  </a:lnTo>
                  <a:lnTo>
                    <a:pt x="293960" y="93980"/>
                  </a:lnTo>
                  <a:lnTo>
                    <a:pt x="296669" y="100330"/>
                  </a:lnTo>
                  <a:lnTo>
                    <a:pt x="305362" y="143510"/>
                  </a:lnTo>
                  <a:lnTo>
                    <a:pt x="305647" y="193040"/>
                  </a:lnTo>
                  <a:lnTo>
                    <a:pt x="304733" y="198120"/>
                  </a:lnTo>
                  <a:lnTo>
                    <a:pt x="301077" y="208280"/>
                  </a:lnTo>
                  <a:lnTo>
                    <a:pt x="299759" y="210820"/>
                  </a:lnTo>
                  <a:close/>
                </a:path>
                <a:path w="306069" h="304800">
                  <a:moveTo>
                    <a:pt x="159774" y="234950"/>
                  </a:moveTo>
                  <a:lnTo>
                    <a:pt x="153399" y="234950"/>
                  </a:lnTo>
                  <a:lnTo>
                    <a:pt x="140578" y="233680"/>
                  </a:lnTo>
                  <a:lnTo>
                    <a:pt x="105111" y="219710"/>
                  </a:lnTo>
                  <a:lnTo>
                    <a:pt x="76886" y="185420"/>
                  </a:lnTo>
                  <a:lnTo>
                    <a:pt x="69800" y="148590"/>
                  </a:lnTo>
                  <a:lnTo>
                    <a:pt x="71380" y="135890"/>
                  </a:lnTo>
                  <a:lnTo>
                    <a:pt x="87398" y="100330"/>
                  </a:lnTo>
                  <a:lnTo>
                    <a:pt x="91531" y="96520"/>
                  </a:lnTo>
                  <a:lnTo>
                    <a:pt x="100931" y="87630"/>
                  </a:lnTo>
                  <a:lnTo>
                    <a:pt x="135442" y="71120"/>
                  </a:lnTo>
                  <a:lnTo>
                    <a:pt x="154566" y="68580"/>
                  </a:lnTo>
                  <a:lnTo>
                    <a:pt x="179685" y="73660"/>
                  </a:lnTo>
                  <a:lnTo>
                    <a:pt x="191461" y="78740"/>
                  </a:lnTo>
                  <a:lnTo>
                    <a:pt x="196974" y="82550"/>
                  </a:lnTo>
                  <a:lnTo>
                    <a:pt x="207250" y="90170"/>
                  </a:lnTo>
                  <a:lnTo>
                    <a:pt x="211874" y="93980"/>
                  </a:lnTo>
                  <a:lnTo>
                    <a:pt x="145094" y="93980"/>
                  </a:lnTo>
                  <a:lnTo>
                    <a:pt x="137521" y="95250"/>
                  </a:lnTo>
                  <a:lnTo>
                    <a:pt x="133844" y="96520"/>
                  </a:lnTo>
                  <a:lnTo>
                    <a:pt x="126711" y="99060"/>
                  </a:lnTo>
                  <a:lnTo>
                    <a:pt x="123322" y="101600"/>
                  </a:lnTo>
                  <a:lnTo>
                    <a:pt x="116902" y="105410"/>
                  </a:lnTo>
                  <a:lnTo>
                    <a:pt x="113932" y="107950"/>
                  </a:lnTo>
                  <a:lnTo>
                    <a:pt x="108473" y="113030"/>
                  </a:lnTo>
                  <a:lnTo>
                    <a:pt x="106035" y="116840"/>
                  </a:lnTo>
                  <a:lnTo>
                    <a:pt x="101746" y="123190"/>
                  </a:lnTo>
                  <a:lnTo>
                    <a:pt x="93982" y="148590"/>
                  </a:lnTo>
                  <a:lnTo>
                    <a:pt x="93982" y="156210"/>
                  </a:lnTo>
                  <a:lnTo>
                    <a:pt x="108473" y="190500"/>
                  </a:lnTo>
                  <a:lnTo>
                    <a:pt x="113932" y="196850"/>
                  </a:lnTo>
                  <a:lnTo>
                    <a:pt x="116902" y="199390"/>
                  </a:lnTo>
                  <a:lnTo>
                    <a:pt x="123322" y="203200"/>
                  </a:lnTo>
                  <a:lnTo>
                    <a:pt x="126711" y="204470"/>
                  </a:lnTo>
                  <a:lnTo>
                    <a:pt x="133844" y="208280"/>
                  </a:lnTo>
                  <a:lnTo>
                    <a:pt x="137521" y="209550"/>
                  </a:lnTo>
                  <a:lnTo>
                    <a:pt x="145094" y="210820"/>
                  </a:lnTo>
                  <a:lnTo>
                    <a:pt x="211054" y="210820"/>
                  </a:lnTo>
                  <a:lnTo>
                    <a:pt x="206369" y="214630"/>
                  </a:lnTo>
                  <a:lnTo>
                    <a:pt x="195986" y="222250"/>
                  </a:lnTo>
                  <a:lnTo>
                    <a:pt x="190428" y="226060"/>
                  </a:lnTo>
                  <a:lnTo>
                    <a:pt x="178580" y="231140"/>
                  </a:lnTo>
                  <a:lnTo>
                    <a:pt x="159774" y="234950"/>
                  </a:lnTo>
                  <a:close/>
                </a:path>
                <a:path w="306069" h="304800">
                  <a:moveTo>
                    <a:pt x="211054" y="210820"/>
                  </a:moveTo>
                  <a:lnTo>
                    <a:pt x="160459" y="210820"/>
                  </a:lnTo>
                  <a:lnTo>
                    <a:pt x="168028" y="209550"/>
                  </a:lnTo>
                  <a:lnTo>
                    <a:pt x="171702" y="208280"/>
                  </a:lnTo>
                  <a:lnTo>
                    <a:pt x="178831" y="204470"/>
                  </a:lnTo>
                  <a:lnTo>
                    <a:pt x="182218" y="203200"/>
                  </a:lnTo>
                  <a:lnTo>
                    <a:pt x="188634" y="199390"/>
                  </a:lnTo>
                  <a:lnTo>
                    <a:pt x="191603" y="196850"/>
                  </a:lnTo>
                  <a:lnTo>
                    <a:pt x="197061" y="190500"/>
                  </a:lnTo>
                  <a:lnTo>
                    <a:pt x="199498" y="187960"/>
                  </a:lnTo>
                  <a:lnTo>
                    <a:pt x="211574" y="148590"/>
                  </a:lnTo>
                  <a:lnTo>
                    <a:pt x="211197" y="144780"/>
                  </a:lnTo>
                  <a:lnTo>
                    <a:pt x="209691" y="137160"/>
                  </a:lnTo>
                  <a:lnTo>
                    <a:pt x="208576" y="133350"/>
                  </a:lnTo>
                  <a:lnTo>
                    <a:pt x="205621" y="125730"/>
                  </a:lnTo>
                  <a:lnTo>
                    <a:pt x="203810" y="123190"/>
                  </a:lnTo>
                  <a:lnTo>
                    <a:pt x="199520" y="116840"/>
                  </a:lnTo>
                  <a:lnTo>
                    <a:pt x="197083" y="113030"/>
                  </a:lnTo>
                  <a:lnTo>
                    <a:pt x="191623" y="107950"/>
                  </a:lnTo>
                  <a:lnTo>
                    <a:pt x="188653" y="105410"/>
                  </a:lnTo>
                  <a:lnTo>
                    <a:pt x="182233" y="101600"/>
                  </a:lnTo>
                  <a:lnTo>
                    <a:pt x="178845" y="99060"/>
                  </a:lnTo>
                  <a:lnTo>
                    <a:pt x="171711" y="96520"/>
                  </a:lnTo>
                  <a:lnTo>
                    <a:pt x="168035" y="95250"/>
                  </a:lnTo>
                  <a:lnTo>
                    <a:pt x="160462" y="93980"/>
                  </a:lnTo>
                  <a:lnTo>
                    <a:pt x="211874" y="93980"/>
                  </a:lnTo>
                  <a:lnTo>
                    <a:pt x="231470" y="127000"/>
                  </a:lnTo>
                  <a:lnTo>
                    <a:pt x="235112" y="146050"/>
                  </a:lnTo>
                  <a:lnTo>
                    <a:pt x="235093" y="190500"/>
                  </a:lnTo>
                  <a:lnTo>
                    <a:pt x="235689" y="193040"/>
                  </a:lnTo>
                  <a:lnTo>
                    <a:pt x="238076" y="199390"/>
                  </a:lnTo>
                  <a:lnTo>
                    <a:pt x="239776" y="201930"/>
                  </a:lnTo>
                  <a:lnTo>
                    <a:pt x="244186" y="205740"/>
                  </a:lnTo>
                  <a:lnTo>
                    <a:pt x="215234" y="205740"/>
                  </a:lnTo>
                  <a:lnTo>
                    <a:pt x="211054" y="210820"/>
                  </a:lnTo>
                  <a:close/>
                </a:path>
                <a:path w="306069" h="304800">
                  <a:moveTo>
                    <a:pt x="262560" y="234950"/>
                  </a:moveTo>
                  <a:lnTo>
                    <a:pt x="257209" y="234950"/>
                  </a:lnTo>
                  <a:lnTo>
                    <a:pt x="246459" y="233680"/>
                  </a:lnTo>
                  <a:lnTo>
                    <a:pt x="215234" y="205740"/>
                  </a:lnTo>
                  <a:lnTo>
                    <a:pt x="244186" y="205740"/>
                  </a:lnTo>
                  <a:lnTo>
                    <a:pt x="246730" y="208280"/>
                  </a:lnTo>
                  <a:lnTo>
                    <a:pt x="252492" y="210820"/>
                  </a:lnTo>
                  <a:lnTo>
                    <a:pt x="299759" y="210820"/>
                  </a:lnTo>
                  <a:lnTo>
                    <a:pt x="298442" y="213360"/>
                  </a:lnTo>
                  <a:lnTo>
                    <a:pt x="291558" y="220980"/>
                  </a:lnTo>
                  <a:lnTo>
                    <a:pt x="287510" y="224790"/>
                  </a:lnTo>
                  <a:lnTo>
                    <a:pt x="278200" y="231140"/>
                  </a:lnTo>
                  <a:lnTo>
                    <a:pt x="273210" y="232410"/>
                  </a:lnTo>
                  <a:lnTo>
                    <a:pt x="262560" y="23495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42" name="Metin kutusu 41"/>
          <p:cNvSpPr txBox="1"/>
          <p:nvPr/>
        </p:nvSpPr>
        <p:spPr>
          <a:xfrm>
            <a:off x="9419082" y="1863762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 smtClean="0">
                <a:solidFill>
                  <a:schemeClr val="bg1"/>
                </a:solidFill>
                <a:latin typeface="Square721 BT" panose="020B0504020202060204" pitchFamily="34" charset="0"/>
              </a:rPr>
              <a:t>tusiar</a:t>
            </a:r>
            <a:endParaRPr lang="tr-TR" sz="2000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9398866" y="2601484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 smtClean="0">
                <a:solidFill>
                  <a:schemeClr val="bg1"/>
                </a:solidFill>
                <a:latin typeface="Square721 BT" panose="020B0504020202060204" pitchFamily="34" charset="0"/>
              </a:rPr>
              <a:t>tusiararastirma</a:t>
            </a:r>
            <a:endParaRPr lang="tr-TR" sz="2000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  <p:sp>
        <p:nvSpPr>
          <p:cNvPr id="44" name="Metin kutusu 43"/>
          <p:cNvSpPr txBox="1"/>
          <p:nvPr/>
        </p:nvSpPr>
        <p:spPr>
          <a:xfrm>
            <a:off x="9418444" y="3477937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>
                <a:solidFill>
                  <a:schemeClr val="bg1"/>
                </a:solidFill>
                <a:latin typeface="Square721 BT" panose="020B0504020202060204" pitchFamily="34" charset="0"/>
              </a:rPr>
              <a:t>t</a:t>
            </a:r>
            <a:r>
              <a:rPr lang="tr-TR" sz="2000" dirty="0" err="1" smtClean="0">
                <a:solidFill>
                  <a:schemeClr val="bg1"/>
                </a:solidFill>
                <a:latin typeface="Square721 BT" panose="020B0504020202060204" pitchFamily="34" charset="0"/>
              </a:rPr>
              <a:t>usiar_arastirma</a:t>
            </a:r>
            <a:endParaRPr lang="tr-TR" sz="2000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  <p:sp>
        <p:nvSpPr>
          <p:cNvPr id="45" name="Metin kutusu 44"/>
          <p:cNvSpPr txBox="1"/>
          <p:nvPr/>
        </p:nvSpPr>
        <p:spPr>
          <a:xfrm>
            <a:off x="9425222" y="4316310"/>
            <a:ext cx="1973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Square721 BT" panose="020B0504020202060204" pitchFamily="34" charset="0"/>
              </a:rPr>
              <a:t>b</a:t>
            </a:r>
            <a:r>
              <a:rPr lang="tr-TR" sz="2000" dirty="0" smtClean="0">
                <a:solidFill>
                  <a:schemeClr val="bg1"/>
                </a:solidFill>
                <a:latin typeface="Square721 BT" panose="020B0504020202060204" pitchFamily="34" charset="0"/>
              </a:rPr>
              <a:t>ilgitusiar.com</a:t>
            </a:r>
            <a:endParaRPr lang="tr-TR" sz="2000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object 2"/>
          <p:cNvGrpSpPr/>
          <p:nvPr/>
        </p:nvGrpSpPr>
        <p:grpSpPr>
          <a:xfrm>
            <a:off x="298152" y="2084985"/>
            <a:ext cx="11595696" cy="3737166"/>
            <a:chOff x="447402" y="3183914"/>
            <a:chExt cx="17393544" cy="5605748"/>
          </a:xfrm>
        </p:grpSpPr>
        <p:pic>
          <p:nvPicPr>
            <p:cNvPr id="37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0698" y="8351513"/>
              <a:ext cx="4124325" cy="438149"/>
            </a:xfrm>
            <a:prstGeom prst="rect">
              <a:avLst/>
            </a:prstGeom>
          </p:spPr>
        </p:pic>
        <p:sp>
          <p:nvSpPr>
            <p:cNvPr id="38" name="object 5"/>
            <p:cNvSpPr/>
            <p:nvPr/>
          </p:nvSpPr>
          <p:spPr>
            <a:xfrm>
              <a:off x="4885537" y="3239464"/>
              <a:ext cx="4113529" cy="5112385"/>
            </a:xfrm>
            <a:custGeom>
              <a:avLst/>
              <a:gdLst/>
              <a:ahLst/>
              <a:cxnLst/>
              <a:rect l="l" t="t" r="r" b="b"/>
              <a:pathLst>
                <a:path w="4113529" h="5112384">
                  <a:moveTo>
                    <a:pt x="4113174" y="1024585"/>
                  </a:moveTo>
                  <a:lnTo>
                    <a:pt x="3081159" y="1024585"/>
                  </a:lnTo>
                  <a:lnTo>
                    <a:pt x="3080054" y="976350"/>
                  </a:lnTo>
                  <a:lnTo>
                    <a:pt x="3076740" y="928687"/>
                  </a:lnTo>
                  <a:lnTo>
                    <a:pt x="3071279" y="881659"/>
                  </a:lnTo>
                  <a:lnTo>
                    <a:pt x="3063722" y="835291"/>
                  </a:lnTo>
                  <a:lnTo>
                    <a:pt x="3054108" y="789647"/>
                  </a:lnTo>
                  <a:lnTo>
                    <a:pt x="3042501" y="744778"/>
                  </a:lnTo>
                  <a:lnTo>
                    <a:pt x="3028937" y="700735"/>
                  </a:lnTo>
                  <a:lnTo>
                    <a:pt x="3013468" y="657555"/>
                  </a:lnTo>
                  <a:lnTo>
                    <a:pt x="2996158" y="615289"/>
                  </a:lnTo>
                  <a:lnTo>
                    <a:pt x="2977032" y="573989"/>
                  </a:lnTo>
                  <a:lnTo>
                    <a:pt x="2956153" y="533717"/>
                  </a:lnTo>
                  <a:lnTo>
                    <a:pt x="2933573" y="494499"/>
                  </a:lnTo>
                  <a:lnTo>
                    <a:pt x="2909328" y="456412"/>
                  </a:lnTo>
                  <a:lnTo>
                    <a:pt x="2883484" y="419468"/>
                  </a:lnTo>
                  <a:lnTo>
                    <a:pt x="2856077" y="383755"/>
                  </a:lnTo>
                  <a:lnTo>
                    <a:pt x="2827172" y="349300"/>
                  </a:lnTo>
                  <a:lnTo>
                    <a:pt x="2796794" y="316153"/>
                  </a:lnTo>
                  <a:lnTo>
                    <a:pt x="2765018" y="284365"/>
                  </a:lnTo>
                  <a:lnTo>
                    <a:pt x="2731871" y="254000"/>
                  </a:lnTo>
                  <a:lnTo>
                    <a:pt x="2697416" y="225082"/>
                  </a:lnTo>
                  <a:lnTo>
                    <a:pt x="2661691" y="197675"/>
                  </a:lnTo>
                  <a:lnTo>
                    <a:pt x="2624759" y="171831"/>
                  </a:lnTo>
                  <a:lnTo>
                    <a:pt x="2586659" y="147599"/>
                  </a:lnTo>
                  <a:lnTo>
                    <a:pt x="2547455" y="125018"/>
                  </a:lnTo>
                  <a:lnTo>
                    <a:pt x="2507170" y="104140"/>
                  </a:lnTo>
                  <a:lnTo>
                    <a:pt x="2465882" y="85013"/>
                  </a:lnTo>
                  <a:lnTo>
                    <a:pt x="2423617" y="67691"/>
                  </a:lnTo>
                  <a:lnTo>
                    <a:pt x="2380437" y="52235"/>
                  </a:lnTo>
                  <a:lnTo>
                    <a:pt x="2336381" y="38671"/>
                  </a:lnTo>
                  <a:lnTo>
                    <a:pt x="2291511" y="27051"/>
                  </a:lnTo>
                  <a:lnTo>
                    <a:pt x="2245868" y="17449"/>
                  </a:lnTo>
                  <a:lnTo>
                    <a:pt x="2199513" y="9880"/>
                  </a:lnTo>
                  <a:lnTo>
                    <a:pt x="2152472" y="4419"/>
                  </a:lnTo>
                  <a:lnTo>
                    <a:pt x="2104821" y="1117"/>
                  </a:lnTo>
                  <a:lnTo>
                    <a:pt x="2056574" y="0"/>
                  </a:lnTo>
                  <a:lnTo>
                    <a:pt x="2008352" y="1117"/>
                  </a:lnTo>
                  <a:lnTo>
                    <a:pt x="1960702" y="4419"/>
                  </a:lnTo>
                  <a:lnTo>
                    <a:pt x="1913661" y="9880"/>
                  </a:lnTo>
                  <a:lnTo>
                    <a:pt x="1867306" y="17449"/>
                  </a:lnTo>
                  <a:lnTo>
                    <a:pt x="1821662" y="27051"/>
                  </a:lnTo>
                  <a:lnTo>
                    <a:pt x="1776793" y="38671"/>
                  </a:lnTo>
                  <a:lnTo>
                    <a:pt x="1732737" y="52235"/>
                  </a:lnTo>
                  <a:lnTo>
                    <a:pt x="1689557" y="67691"/>
                  </a:lnTo>
                  <a:lnTo>
                    <a:pt x="1647291" y="85013"/>
                  </a:lnTo>
                  <a:lnTo>
                    <a:pt x="1606003" y="104140"/>
                  </a:lnTo>
                  <a:lnTo>
                    <a:pt x="1565719" y="125018"/>
                  </a:lnTo>
                  <a:lnTo>
                    <a:pt x="1526514" y="147599"/>
                  </a:lnTo>
                  <a:lnTo>
                    <a:pt x="1488414" y="171831"/>
                  </a:lnTo>
                  <a:lnTo>
                    <a:pt x="1451483" y="197675"/>
                  </a:lnTo>
                  <a:lnTo>
                    <a:pt x="1415757" y="225082"/>
                  </a:lnTo>
                  <a:lnTo>
                    <a:pt x="1381302" y="254000"/>
                  </a:lnTo>
                  <a:lnTo>
                    <a:pt x="1348155" y="284365"/>
                  </a:lnTo>
                  <a:lnTo>
                    <a:pt x="1316380" y="316153"/>
                  </a:lnTo>
                  <a:lnTo>
                    <a:pt x="1286002" y="349300"/>
                  </a:lnTo>
                  <a:lnTo>
                    <a:pt x="1257096" y="383755"/>
                  </a:lnTo>
                  <a:lnTo>
                    <a:pt x="1229690" y="419468"/>
                  </a:lnTo>
                  <a:lnTo>
                    <a:pt x="1203845" y="456412"/>
                  </a:lnTo>
                  <a:lnTo>
                    <a:pt x="1179601" y="494499"/>
                  </a:lnTo>
                  <a:lnTo>
                    <a:pt x="1157020" y="533717"/>
                  </a:lnTo>
                  <a:lnTo>
                    <a:pt x="1136142" y="573989"/>
                  </a:lnTo>
                  <a:lnTo>
                    <a:pt x="1117015" y="615289"/>
                  </a:lnTo>
                  <a:lnTo>
                    <a:pt x="1099705" y="657555"/>
                  </a:lnTo>
                  <a:lnTo>
                    <a:pt x="1084237" y="700735"/>
                  </a:lnTo>
                  <a:lnTo>
                    <a:pt x="1070673" y="744778"/>
                  </a:lnTo>
                  <a:lnTo>
                    <a:pt x="1059065" y="789647"/>
                  </a:lnTo>
                  <a:lnTo>
                    <a:pt x="1049451" y="835291"/>
                  </a:lnTo>
                  <a:lnTo>
                    <a:pt x="1041895" y="881659"/>
                  </a:lnTo>
                  <a:lnTo>
                    <a:pt x="1036434" y="928687"/>
                  </a:lnTo>
                  <a:lnTo>
                    <a:pt x="1033119" y="976350"/>
                  </a:lnTo>
                  <a:lnTo>
                    <a:pt x="1032002" y="1024585"/>
                  </a:lnTo>
                  <a:lnTo>
                    <a:pt x="0" y="1024585"/>
                  </a:lnTo>
                  <a:lnTo>
                    <a:pt x="0" y="5112055"/>
                  </a:lnTo>
                  <a:lnTo>
                    <a:pt x="4113174" y="5112055"/>
                  </a:lnTo>
                  <a:lnTo>
                    <a:pt x="4113174" y="1024585"/>
                  </a:lnTo>
                  <a:close/>
                </a:path>
              </a:pathLst>
            </a:custGeom>
            <a:solidFill>
              <a:srgbClr val="003378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39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3996" y="8351513"/>
              <a:ext cx="4124324" cy="438149"/>
            </a:xfrm>
            <a:prstGeom prst="rect">
              <a:avLst/>
            </a:prstGeom>
          </p:spPr>
        </p:pic>
        <p:sp>
          <p:nvSpPr>
            <p:cNvPr id="40" name="object 7"/>
            <p:cNvSpPr/>
            <p:nvPr/>
          </p:nvSpPr>
          <p:spPr>
            <a:xfrm>
              <a:off x="9308833" y="3239464"/>
              <a:ext cx="4113529" cy="5112385"/>
            </a:xfrm>
            <a:custGeom>
              <a:avLst/>
              <a:gdLst/>
              <a:ahLst/>
              <a:cxnLst/>
              <a:rect l="l" t="t" r="r" b="b"/>
              <a:pathLst>
                <a:path w="4113530" h="5112384">
                  <a:moveTo>
                    <a:pt x="4113174" y="1024585"/>
                  </a:moveTo>
                  <a:lnTo>
                    <a:pt x="3073743" y="1024585"/>
                  </a:lnTo>
                  <a:lnTo>
                    <a:pt x="3072638" y="976350"/>
                  </a:lnTo>
                  <a:lnTo>
                    <a:pt x="3069323" y="928687"/>
                  </a:lnTo>
                  <a:lnTo>
                    <a:pt x="3063862" y="881659"/>
                  </a:lnTo>
                  <a:lnTo>
                    <a:pt x="3056305" y="835291"/>
                  </a:lnTo>
                  <a:lnTo>
                    <a:pt x="3046692" y="789647"/>
                  </a:lnTo>
                  <a:lnTo>
                    <a:pt x="3035084" y="744778"/>
                  </a:lnTo>
                  <a:lnTo>
                    <a:pt x="3021520" y="700735"/>
                  </a:lnTo>
                  <a:lnTo>
                    <a:pt x="3006052" y="657555"/>
                  </a:lnTo>
                  <a:lnTo>
                    <a:pt x="2988729" y="615289"/>
                  </a:lnTo>
                  <a:lnTo>
                    <a:pt x="2969615" y="573989"/>
                  </a:lnTo>
                  <a:lnTo>
                    <a:pt x="2948736" y="533717"/>
                  </a:lnTo>
                  <a:lnTo>
                    <a:pt x="2926156" y="494499"/>
                  </a:lnTo>
                  <a:lnTo>
                    <a:pt x="2901912" y="456412"/>
                  </a:lnTo>
                  <a:lnTo>
                    <a:pt x="2876067" y="419468"/>
                  </a:lnTo>
                  <a:lnTo>
                    <a:pt x="2848660" y="383755"/>
                  </a:lnTo>
                  <a:lnTo>
                    <a:pt x="2819743" y="349300"/>
                  </a:lnTo>
                  <a:lnTo>
                    <a:pt x="2789377" y="316153"/>
                  </a:lnTo>
                  <a:lnTo>
                    <a:pt x="2757589" y="284365"/>
                  </a:lnTo>
                  <a:lnTo>
                    <a:pt x="2724442" y="254000"/>
                  </a:lnTo>
                  <a:lnTo>
                    <a:pt x="2689987" y="225082"/>
                  </a:lnTo>
                  <a:lnTo>
                    <a:pt x="2654274" y="197675"/>
                  </a:lnTo>
                  <a:lnTo>
                    <a:pt x="2617343" y="171831"/>
                  </a:lnTo>
                  <a:lnTo>
                    <a:pt x="2579243" y="147599"/>
                  </a:lnTo>
                  <a:lnTo>
                    <a:pt x="2540025" y="125018"/>
                  </a:lnTo>
                  <a:lnTo>
                    <a:pt x="2499753" y="104140"/>
                  </a:lnTo>
                  <a:lnTo>
                    <a:pt x="2458453" y="85013"/>
                  </a:lnTo>
                  <a:lnTo>
                    <a:pt x="2416200" y="67691"/>
                  </a:lnTo>
                  <a:lnTo>
                    <a:pt x="2373020" y="52235"/>
                  </a:lnTo>
                  <a:lnTo>
                    <a:pt x="2328964" y="38671"/>
                  </a:lnTo>
                  <a:lnTo>
                    <a:pt x="2284095" y="27051"/>
                  </a:lnTo>
                  <a:lnTo>
                    <a:pt x="2238451" y="17449"/>
                  </a:lnTo>
                  <a:lnTo>
                    <a:pt x="2192096" y="9880"/>
                  </a:lnTo>
                  <a:lnTo>
                    <a:pt x="2145055" y="4419"/>
                  </a:lnTo>
                  <a:lnTo>
                    <a:pt x="2097392" y="1117"/>
                  </a:lnTo>
                  <a:lnTo>
                    <a:pt x="2049157" y="0"/>
                  </a:lnTo>
                  <a:lnTo>
                    <a:pt x="2000935" y="1117"/>
                  </a:lnTo>
                  <a:lnTo>
                    <a:pt x="1953272" y="4419"/>
                  </a:lnTo>
                  <a:lnTo>
                    <a:pt x="1906244" y="9880"/>
                  </a:lnTo>
                  <a:lnTo>
                    <a:pt x="1859876" y="17449"/>
                  </a:lnTo>
                  <a:lnTo>
                    <a:pt x="1814233" y="27051"/>
                  </a:lnTo>
                  <a:lnTo>
                    <a:pt x="1769364" y="38671"/>
                  </a:lnTo>
                  <a:lnTo>
                    <a:pt x="1725320" y="52235"/>
                  </a:lnTo>
                  <a:lnTo>
                    <a:pt x="1682140" y="67691"/>
                  </a:lnTo>
                  <a:lnTo>
                    <a:pt x="1639874" y="85013"/>
                  </a:lnTo>
                  <a:lnTo>
                    <a:pt x="1598574" y="104140"/>
                  </a:lnTo>
                  <a:lnTo>
                    <a:pt x="1558302" y="125018"/>
                  </a:lnTo>
                  <a:lnTo>
                    <a:pt x="1519085" y="147599"/>
                  </a:lnTo>
                  <a:lnTo>
                    <a:pt x="1480997" y="171831"/>
                  </a:lnTo>
                  <a:lnTo>
                    <a:pt x="1444066" y="197675"/>
                  </a:lnTo>
                  <a:lnTo>
                    <a:pt x="1408341" y="225082"/>
                  </a:lnTo>
                  <a:lnTo>
                    <a:pt x="1373886" y="254000"/>
                  </a:lnTo>
                  <a:lnTo>
                    <a:pt x="1340739" y="284365"/>
                  </a:lnTo>
                  <a:lnTo>
                    <a:pt x="1308963" y="316153"/>
                  </a:lnTo>
                  <a:lnTo>
                    <a:pt x="1278585" y="349300"/>
                  </a:lnTo>
                  <a:lnTo>
                    <a:pt x="1249667" y="383755"/>
                  </a:lnTo>
                  <a:lnTo>
                    <a:pt x="1222273" y="419468"/>
                  </a:lnTo>
                  <a:lnTo>
                    <a:pt x="1196416" y="456412"/>
                  </a:lnTo>
                  <a:lnTo>
                    <a:pt x="1172184" y="494499"/>
                  </a:lnTo>
                  <a:lnTo>
                    <a:pt x="1149604" y="533717"/>
                  </a:lnTo>
                  <a:lnTo>
                    <a:pt x="1128725" y="573989"/>
                  </a:lnTo>
                  <a:lnTo>
                    <a:pt x="1109599" y="615289"/>
                  </a:lnTo>
                  <a:lnTo>
                    <a:pt x="1092276" y="657555"/>
                  </a:lnTo>
                  <a:lnTo>
                    <a:pt x="1076820" y="700735"/>
                  </a:lnTo>
                  <a:lnTo>
                    <a:pt x="1063256" y="744778"/>
                  </a:lnTo>
                  <a:lnTo>
                    <a:pt x="1051636" y="789647"/>
                  </a:lnTo>
                  <a:lnTo>
                    <a:pt x="1042035" y="835291"/>
                  </a:lnTo>
                  <a:lnTo>
                    <a:pt x="1034465" y="881659"/>
                  </a:lnTo>
                  <a:lnTo>
                    <a:pt x="1029004" y="928687"/>
                  </a:lnTo>
                  <a:lnTo>
                    <a:pt x="1025702" y="976350"/>
                  </a:lnTo>
                  <a:lnTo>
                    <a:pt x="1024585" y="1024585"/>
                  </a:lnTo>
                  <a:lnTo>
                    <a:pt x="0" y="1024585"/>
                  </a:lnTo>
                  <a:lnTo>
                    <a:pt x="0" y="5112055"/>
                  </a:lnTo>
                  <a:lnTo>
                    <a:pt x="4113174" y="5112055"/>
                  </a:lnTo>
                  <a:lnTo>
                    <a:pt x="4113174" y="1024585"/>
                  </a:lnTo>
                  <a:close/>
                </a:path>
              </a:pathLst>
            </a:custGeom>
            <a:solidFill>
              <a:srgbClr val="003378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1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2574" y="8295959"/>
              <a:ext cx="4124324" cy="438149"/>
            </a:xfrm>
            <a:prstGeom prst="rect">
              <a:avLst/>
            </a:prstGeom>
          </p:spPr>
        </p:pic>
        <p:sp>
          <p:nvSpPr>
            <p:cNvPr id="42" name="object 9"/>
            <p:cNvSpPr/>
            <p:nvPr/>
          </p:nvSpPr>
          <p:spPr>
            <a:xfrm>
              <a:off x="13727417" y="3183914"/>
              <a:ext cx="4113529" cy="5112385"/>
            </a:xfrm>
            <a:custGeom>
              <a:avLst/>
              <a:gdLst/>
              <a:ahLst/>
              <a:cxnLst/>
              <a:rect l="l" t="t" r="r" b="b"/>
              <a:pathLst>
                <a:path w="4113530" h="5112384">
                  <a:moveTo>
                    <a:pt x="4113174" y="1024572"/>
                  </a:moveTo>
                  <a:lnTo>
                    <a:pt x="3082506" y="1024572"/>
                  </a:lnTo>
                  <a:lnTo>
                    <a:pt x="3081401" y="976350"/>
                  </a:lnTo>
                  <a:lnTo>
                    <a:pt x="3078086" y="928687"/>
                  </a:lnTo>
                  <a:lnTo>
                    <a:pt x="3072625" y="881659"/>
                  </a:lnTo>
                  <a:lnTo>
                    <a:pt x="3065068" y="835291"/>
                  </a:lnTo>
                  <a:lnTo>
                    <a:pt x="3055455" y="789647"/>
                  </a:lnTo>
                  <a:lnTo>
                    <a:pt x="3043847" y="744778"/>
                  </a:lnTo>
                  <a:lnTo>
                    <a:pt x="3030283" y="700735"/>
                  </a:lnTo>
                  <a:lnTo>
                    <a:pt x="3014815" y="657555"/>
                  </a:lnTo>
                  <a:lnTo>
                    <a:pt x="2997504" y="615289"/>
                  </a:lnTo>
                  <a:lnTo>
                    <a:pt x="2978378" y="573989"/>
                  </a:lnTo>
                  <a:lnTo>
                    <a:pt x="2957499" y="533717"/>
                  </a:lnTo>
                  <a:lnTo>
                    <a:pt x="2934919" y="494499"/>
                  </a:lnTo>
                  <a:lnTo>
                    <a:pt x="2910675" y="456399"/>
                  </a:lnTo>
                  <a:lnTo>
                    <a:pt x="2884830" y="419468"/>
                  </a:lnTo>
                  <a:lnTo>
                    <a:pt x="2857423" y="383755"/>
                  </a:lnTo>
                  <a:lnTo>
                    <a:pt x="2828518" y="349300"/>
                  </a:lnTo>
                  <a:lnTo>
                    <a:pt x="2798140" y="316153"/>
                  </a:lnTo>
                  <a:lnTo>
                    <a:pt x="2766364" y="284365"/>
                  </a:lnTo>
                  <a:lnTo>
                    <a:pt x="2733217" y="254000"/>
                  </a:lnTo>
                  <a:lnTo>
                    <a:pt x="2698762" y="225082"/>
                  </a:lnTo>
                  <a:lnTo>
                    <a:pt x="2663037" y="197675"/>
                  </a:lnTo>
                  <a:lnTo>
                    <a:pt x="2626106" y="171831"/>
                  </a:lnTo>
                  <a:lnTo>
                    <a:pt x="2588006" y="147599"/>
                  </a:lnTo>
                  <a:lnTo>
                    <a:pt x="2548801" y="125006"/>
                  </a:lnTo>
                  <a:lnTo>
                    <a:pt x="2508516" y="104140"/>
                  </a:lnTo>
                  <a:lnTo>
                    <a:pt x="2467229" y="85013"/>
                  </a:lnTo>
                  <a:lnTo>
                    <a:pt x="2424963" y="67691"/>
                  </a:lnTo>
                  <a:lnTo>
                    <a:pt x="2381783" y="52222"/>
                  </a:lnTo>
                  <a:lnTo>
                    <a:pt x="2337727" y="38671"/>
                  </a:lnTo>
                  <a:lnTo>
                    <a:pt x="2292858" y="27051"/>
                  </a:lnTo>
                  <a:lnTo>
                    <a:pt x="2247227" y="17449"/>
                  </a:lnTo>
                  <a:lnTo>
                    <a:pt x="2200859" y="9880"/>
                  </a:lnTo>
                  <a:lnTo>
                    <a:pt x="2153818" y="4419"/>
                  </a:lnTo>
                  <a:lnTo>
                    <a:pt x="2106168" y="1104"/>
                  </a:lnTo>
                  <a:lnTo>
                    <a:pt x="2057920" y="0"/>
                  </a:lnTo>
                  <a:lnTo>
                    <a:pt x="2009698" y="1104"/>
                  </a:lnTo>
                  <a:lnTo>
                    <a:pt x="1962048" y="4419"/>
                  </a:lnTo>
                  <a:lnTo>
                    <a:pt x="1915007" y="9880"/>
                  </a:lnTo>
                  <a:lnTo>
                    <a:pt x="1868652" y="17449"/>
                  </a:lnTo>
                  <a:lnTo>
                    <a:pt x="1823008" y="27051"/>
                  </a:lnTo>
                  <a:lnTo>
                    <a:pt x="1778139" y="38671"/>
                  </a:lnTo>
                  <a:lnTo>
                    <a:pt x="1734083" y="52222"/>
                  </a:lnTo>
                  <a:lnTo>
                    <a:pt x="1690903" y="67691"/>
                  </a:lnTo>
                  <a:lnTo>
                    <a:pt x="1648637" y="85013"/>
                  </a:lnTo>
                  <a:lnTo>
                    <a:pt x="1607350" y="104140"/>
                  </a:lnTo>
                  <a:lnTo>
                    <a:pt x="1567065" y="125006"/>
                  </a:lnTo>
                  <a:lnTo>
                    <a:pt x="1527860" y="147599"/>
                  </a:lnTo>
                  <a:lnTo>
                    <a:pt x="1489760" y="171831"/>
                  </a:lnTo>
                  <a:lnTo>
                    <a:pt x="1452829" y="197675"/>
                  </a:lnTo>
                  <a:lnTo>
                    <a:pt x="1417104" y="225082"/>
                  </a:lnTo>
                  <a:lnTo>
                    <a:pt x="1382649" y="254000"/>
                  </a:lnTo>
                  <a:lnTo>
                    <a:pt x="1349514" y="284365"/>
                  </a:lnTo>
                  <a:lnTo>
                    <a:pt x="1317726" y="316153"/>
                  </a:lnTo>
                  <a:lnTo>
                    <a:pt x="1287348" y="349300"/>
                  </a:lnTo>
                  <a:lnTo>
                    <a:pt x="1258443" y="383755"/>
                  </a:lnTo>
                  <a:lnTo>
                    <a:pt x="1231036" y="419468"/>
                  </a:lnTo>
                  <a:lnTo>
                    <a:pt x="1205191" y="456399"/>
                  </a:lnTo>
                  <a:lnTo>
                    <a:pt x="1180947" y="494499"/>
                  </a:lnTo>
                  <a:lnTo>
                    <a:pt x="1158367" y="533717"/>
                  </a:lnTo>
                  <a:lnTo>
                    <a:pt x="1137488" y="573989"/>
                  </a:lnTo>
                  <a:lnTo>
                    <a:pt x="1118362" y="615289"/>
                  </a:lnTo>
                  <a:lnTo>
                    <a:pt x="1101051" y="657555"/>
                  </a:lnTo>
                  <a:lnTo>
                    <a:pt x="1085583" y="700735"/>
                  </a:lnTo>
                  <a:lnTo>
                    <a:pt x="1072019" y="744778"/>
                  </a:lnTo>
                  <a:lnTo>
                    <a:pt x="1060411" y="789647"/>
                  </a:lnTo>
                  <a:lnTo>
                    <a:pt x="1050798" y="835291"/>
                  </a:lnTo>
                  <a:lnTo>
                    <a:pt x="1043241" y="881659"/>
                  </a:lnTo>
                  <a:lnTo>
                    <a:pt x="1037780" y="928687"/>
                  </a:lnTo>
                  <a:lnTo>
                    <a:pt x="1034465" y="976350"/>
                  </a:lnTo>
                  <a:lnTo>
                    <a:pt x="1033348" y="1024572"/>
                  </a:lnTo>
                  <a:lnTo>
                    <a:pt x="0" y="1024572"/>
                  </a:lnTo>
                  <a:lnTo>
                    <a:pt x="0" y="5112055"/>
                  </a:lnTo>
                  <a:lnTo>
                    <a:pt x="4113174" y="5112055"/>
                  </a:lnTo>
                  <a:lnTo>
                    <a:pt x="4113174" y="1024572"/>
                  </a:lnTo>
                  <a:close/>
                </a:path>
              </a:pathLst>
            </a:custGeom>
            <a:solidFill>
              <a:srgbClr val="003378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3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402" y="8351513"/>
              <a:ext cx="4124324" cy="438149"/>
            </a:xfrm>
            <a:prstGeom prst="rect">
              <a:avLst/>
            </a:prstGeom>
          </p:spPr>
        </p:pic>
        <p:sp>
          <p:nvSpPr>
            <p:cNvPr id="44" name="object 11"/>
            <p:cNvSpPr/>
            <p:nvPr/>
          </p:nvSpPr>
          <p:spPr>
            <a:xfrm>
              <a:off x="462241" y="3239464"/>
              <a:ext cx="4113529" cy="5112385"/>
            </a:xfrm>
            <a:custGeom>
              <a:avLst/>
              <a:gdLst/>
              <a:ahLst/>
              <a:cxnLst/>
              <a:rect l="l" t="t" r="r" b="b"/>
              <a:pathLst>
                <a:path w="4113529" h="5112384">
                  <a:moveTo>
                    <a:pt x="4113174" y="1024585"/>
                  </a:moveTo>
                  <a:lnTo>
                    <a:pt x="3081159" y="1024585"/>
                  </a:lnTo>
                  <a:lnTo>
                    <a:pt x="3080054" y="976350"/>
                  </a:lnTo>
                  <a:lnTo>
                    <a:pt x="3076740" y="928687"/>
                  </a:lnTo>
                  <a:lnTo>
                    <a:pt x="3071279" y="881659"/>
                  </a:lnTo>
                  <a:lnTo>
                    <a:pt x="3063722" y="835291"/>
                  </a:lnTo>
                  <a:lnTo>
                    <a:pt x="3054108" y="789647"/>
                  </a:lnTo>
                  <a:lnTo>
                    <a:pt x="3042501" y="744778"/>
                  </a:lnTo>
                  <a:lnTo>
                    <a:pt x="3028937" y="700735"/>
                  </a:lnTo>
                  <a:lnTo>
                    <a:pt x="3013468" y="657555"/>
                  </a:lnTo>
                  <a:lnTo>
                    <a:pt x="2996158" y="615289"/>
                  </a:lnTo>
                  <a:lnTo>
                    <a:pt x="2977032" y="573989"/>
                  </a:lnTo>
                  <a:lnTo>
                    <a:pt x="2956153" y="533717"/>
                  </a:lnTo>
                  <a:lnTo>
                    <a:pt x="2933573" y="494499"/>
                  </a:lnTo>
                  <a:lnTo>
                    <a:pt x="2909328" y="456412"/>
                  </a:lnTo>
                  <a:lnTo>
                    <a:pt x="2883484" y="419468"/>
                  </a:lnTo>
                  <a:lnTo>
                    <a:pt x="2856077" y="383755"/>
                  </a:lnTo>
                  <a:lnTo>
                    <a:pt x="2827172" y="349300"/>
                  </a:lnTo>
                  <a:lnTo>
                    <a:pt x="2796794" y="316153"/>
                  </a:lnTo>
                  <a:lnTo>
                    <a:pt x="2765006" y="284365"/>
                  </a:lnTo>
                  <a:lnTo>
                    <a:pt x="2731871" y="254000"/>
                  </a:lnTo>
                  <a:lnTo>
                    <a:pt x="2697416" y="225082"/>
                  </a:lnTo>
                  <a:lnTo>
                    <a:pt x="2661691" y="197675"/>
                  </a:lnTo>
                  <a:lnTo>
                    <a:pt x="2624759" y="171831"/>
                  </a:lnTo>
                  <a:lnTo>
                    <a:pt x="2586659" y="147599"/>
                  </a:lnTo>
                  <a:lnTo>
                    <a:pt x="2547455" y="125018"/>
                  </a:lnTo>
                  <a:lnTo>
                    <a:pt x="2507170" y="104140"/>
                  </a:lnTo>
                  <a:lnTo>
                    <a:pt x="2465882" y="85013"/>
                  </a:lnTo>
                  <a:lnTo>
                    <a:pt x="2423617" y="67691"/>
                  </a:lnTo>
                  <a:lnTo>
                    <a:pt x="2380437" y="52235"/>
                  </a:lnTo>
                  <a:lnTo>
                    <a:pt x="2336381" y="38671"/>
                  </a:lnTo>
                  <a:lnTo>
                    <a:pt x="2291511" y="27051"/>
                  </a:lnTo>
                  <a:lnTo>
                    <a:pt x="2245868" y="17449"/>
                  </a:lnTo>
                  <a:lnTo>
                    <a:pt x="2199513" y="9880"/>
                  </a:lnTo>
                  <a:lnTo>
                    <a:pt x="2152472" y="4419"/>
                  </a:lnTo>
                  <a:lnTo>
                    <a:pt x="2104821" y="1117"/>
                  </a:lnTo>
                  <a:lnTo>
                    <a:pt x="2056574" y="0"/>
                  </a:lnTo>
                  <a:lnTo>
                    <a:pt x="2008352" y="1117"/>
                  </a:lnTo>
                  <a:lnTo>
                    <a:pt x="1960702" y="4419"/>
                  </a:lnTo>
                  <a:lnTo>
                    <a:pt x="1913661" y="9880"/>
                  </a:lnTo>
                  <a:lnTo>
                    <a:pt x="1867293" y="17449"/>
                  </a:lnTo>
                  <a:lnTo>
                    <a:pt x="1821662" y="27051"/>
                  </a:lnTo>
                  <a:lnTo>
                    <a:pt x="1776793" y="38671"/>
                  </a:lnTo>
                  <a:lnTo>
                    <a:pt x="1732737" y="52235"/>
                  </a:lnTo>
                  <a:lnTo>
                    <a:pt x="1689557" y="67691"/>
                  </a:lnTo>
                  <a:lnTo>
                    <a:pt x="1647291" y="85013"/>
                  </a:lnTo>
                  <a:lnTo>
                    <a:pt x="1606003" y="104140"/>
                  </a:lnTo>
                  <a:lnTo>
                    <a:pt x="1565719" y="125018"/>
                  </a:lnTo>
                  <a:lnTo>
                    <a:pt x="1526514" y="147599"/>
                  </a:lnTo>
                  <a:lnTo>
                    <a:pt x="1488414" y="171831"/>
                  </a:lnTo>
                  <a:lnTo>
                    <a:pt x="1451483" y="197675"/>
                  </a:lnTo>
                  <a:lnTo>
                    <a:pt x="1415757" y="225082"/>
                  </a:lnTo>
                  <a:lnTo>
                    <a:pt x="1381302" y="254000"/>
                  </a:lnTo>
                  <a:lnTo>
                    <a:pt x="1348155" y="284365"/>
                  </a:lnTo>
                  <a:lnTo>
                    <a:pt x="1316380" y="316153"/>
                  </a:lnTo>
                  <a:lnTo>
                    <a:pt x="1286002" y="349300"/>
                  </a:lnTo>
                  <a:lnTo>
                    <a:pt x="1257096" y="383755"/>
                  </a:lnTo>
                  <a:lnTo>
                    <a:pt x="1229690" y="419468"/>
                  </a:lnTo>
                  <a:lnTo>
                    <a:pt x="1203845" y="456412"/>
                  </a:lnTo>
                  <a:lnTo>
                    <a:pt x="1179601" y="494499"/>
                  </a:lnTo>
                  <a:lnTo>
                    <a:pt x="1157020" y="533717"/>
                  </a:lnTo>
                  <a:lnTo>
                    <a:pt x="1136142" y="573989"/>
                  </a:lnTo>
                  <a:lnTo>
                    <a:pt x="1117015" y="615289"/>
                  </a:lnTo>
                  <a:lnTo>
                    <a:pt x="1099705" y="657555"/>
                  </a:lnTo>
                  <a:lnTo>
                    <a:pt x="1084237" y="700735"/>
                  </a:lnTo>
                  <a:lnTo>
                    <a:pt x="1070673" y="744778"/>
                  </a:lnTo>
                  <a:lnTo>
                    <a:pt x="1059065" y="789647"/>
                  </a:lnTo>
                  <a:lnTo>
                    <a:pt x="1049451" y="835291"/>
                  </a:lnTo>
                  <a:lnTo>
                    <a:pt x="1041895" y="881659"/>
                  </a:lnTo>
                  <a:lnTo>
                    <a:pt x="1036434" y="928687"/>
                  </a:lnTo>
                  <a:lnTo>
                    <a:pt x="1033119" y="976350"/>
                  </a:lnTo>
                  <a:lnTo>
                    <a:pt x="1032002" y="1024585"/>
                  </a:lnTo>
                  <a:lnTo>
                    <a:pt x="0" y="1024585"/>
                  </a:lnTo>
                  <a:lnTo>
                    <a:pt x="0" y="5112055"/>
                  </a:lnTo>
                  <a:lnTo>
                    <a:pt x="4113174" y="5112055"/>
                  </a:lnTo>
                  <a:lnTo>
                    <a:pt x="4113174" y="1024585"/>
                  </a:lnTo>
                  <a:close/>
                </a:path>
              </a:pathLst>
            </a:custGeom>
            <a:solidFill>
              <a:srgbClr val="003378"/>
            </a:solidFill>
            <a:ln>
              <a:solidFill>
                <a:srgbClr val="252F4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5" name="object 12"/>
            <p:cNvSpPr/>
            <p:nvPr/>
          </p:nvSpPr>
          <p:spPr>
            <a:xfrm>
              <a:off x="1815744" y="3392283"/>
              <a:ext cx="14617700" cy="1614170"/>
            </a:xfrm>
            <a:custGeom>
              <a:avLst/>
              <a:gdLst/>
              <a:ahLst/>
              <a:cxnLst/>
              <a:rect l="l" t="t" r="r" b="b"/>
              <a:pathLst>
                <a:path w="14617700" h="1614170">
                  <a:moveTo>
                    <a:pt x="233299" y="1085545"/>
                  </a:moveTo>
                  <a:lnTo>
                    <a:pt x="0" y="1085545"/>
                  </a:lnTo>
                  <a:lnTo>
                    <a:pt x="0" y="1467840"/>
                  </a:lnTo>
                  <a:lnTo>
                    <a:pt x="233299" y="1467840"/>
                  </a:lnTo>
                  <a:lnTo>
                    <a:pt x="233299" y="1085545"/>
                  </a:lnTo>
                  <a:close/>
                </a:path>
                <a:path w="14617700" h="1614170">
                  <a:moveTo>
                    <a:pt x="597090" y="1032967"/>
                  </a:moveTo>
                  <a:lnTo>
                    <a:pt x="361823" y="1032967"/>
                  </a:lnTo>
                  <a:lnTo>
                    <a:pt x="361823" y="1467840"/>
                  </a:lnTo>
                  <a:lnTo>
                    <a:pt x="597090" y="1467840"/>
                  </a:lnTo>
                  <a:lnTo>
                    <a:pt x="597090" y="1032967"/>
                  </a:lnTo>
                  <a:close/>
                </a:path>
                <a:path w="14617700" h="1614170">
                  <a:moveTo>
                    <a:pt x="966495" y="903935"/>
                  </a:moveTo>
                  <a:lnTo>
                    <a:pt x="723684" y="903935"/>
                  </a:lnTo>
                  <a:lnTo>
                    <a:pt x="723684" y="1467840"/>
                  </a:lnTo>
                  <a:lnTo>
                    <a:pt x="966495" y="1467840"/>
                  </a:lnTo>
                  <a:lnTo>
                    <a:pt x="966495" y="903935"/>
                  </a:lnTo>
                  <a:close/>
                </a:path>
                <a:path w="14617700" h="1614170">
                  <a:moveTo>
                    <a:pt x="1323568" y="679361"/>
                  </a:moveTo>
                  <a:lnTo>
                    <a:pt x="1095019" y="679361"/>
                  </a:lnTo>
                  <a:lnTo>
                    <a:pt x="1095019" y="1467840"/>
                  </a:lnTo>
                  <a:lnTo>
                    <a:pt x="1323568" y="1467840"/>
                  </a:lnTo>
                  <a:lnTo>
                    <a:pt x="1323568" y="679361"/>
                  </a:lnTo>
                  <a:close/>
                </a:path>
                <a:path w="14617700" h="1614170">
                  <a:moveTo>
                    <a:pt x="1323657" y="67665"/>
                  </a:moveTo>
                  <a:lnTo>
                    <a:pt x="904582" y="215811"/>
                  </a:lnTo>
                  <a:lnTo>
                    <a:pt x="1042670" y="306590"/>
                  </a:lnTo>
                  <a:lnTo>
                    <a:pt x="700989" y="645795"/>
                  </a:lnTo>
                  <a:lnTo>
                    <a:pt x="362432" y="842086"/>
                  </a:lnTo>
                  <a:lnTo>
                    <a:pt x="103339" y="932611"/>
                  </a:lnTo>
                  <a:lnTo>
                    <a:pt x="0" y="954532"/>
                  </a:lnTo>
                  <a:lnTo>
                    <a:pt x="480199" y="889025"/>
                  </a:lnTo>
                  <a:lnTo>
                    <a:pt x="863561" y="700290"/>
                  </a:lnTo>
                  <a:lnTo>
                    <a:pt x="1117485" y="502970"/>
                  </a:lnTo>
                  <a:lnTo>
                    <a:pt x="1209370" y="411721"/>
                  </a:lnTo>
                  <a:lnTo>
                    <a:pt x="1323657" y="511098"/>
                  </a:lnTo>
                  <a:lnTo>
                    <a:pt x="1323657" y="67665"/>
                  </a:lnTo>
                  <a:close/>
                </a:path>
                <a:path w="14617700" h="1614170">
                  <a:moveTo>
                    <a:pt x="5091455" y="570496"/>
                  </a:moveTo>
                  <a:lnTo>
                    <a:pt x="5087759" y="524878"/>
                  </a:lnTo>
                  <a:lnTo>
                    <a:pt x="5077053" y="481596"/>
                  </a:lnTo>
                  <a:lnTo>
                    <a:pt x="5059934" y="441236"/>
                  </a:lnTo>
                  <a:lnTo>
                    <a:pt x="5036959" y="404393"/>
                  </a:lnTo>
                  <a:lnTo>
                    <a:pt x="5008727" y="371627"/>
                  </a:lnTo>
                  <a:lnTo>
                    <a:pt x="4975822" y="343522"/>
                  </a:lnTo>
                  <a:lnTo>
                    <a:pt x="4938814" y="320649"/>
                  </a:lnTo>
                  <a:lnTo>
                    <a:pt x="4898275" y="303593"/>
                  </a:lnTo>
                  <a:lnTo>
                    <a:pt x="4854816" y="292938"/>
                  </a:lnTo>
                  <a:lnTo>
                    <a:pt x="4808994" y="289267"/>
                  </a:lnTo>
                  <a:lnTo>
                    <a:pt x="4763173" y="292938"/>
                  </a:lnTo>
                  <a:lnTo>
                    <a:pt x="4719701" y="303593"/>
                  </a:lnTo>
                  <a:lnTo>
                    <a:pt x="4679175" y="320649"/>
                  </a:lnTo>
                  <a:lnTo>
                    <a:pt x="4642167" y="343522"/>
                  </a:lnTo>
                  <a:lnTo>
                    <a:pt x="4609249" y="371627"/>
                  </a:lnTo>
                  <a:lnTo>
                    <a:pt x="4581017" y="404393"/>
                  </a:lnTo>
                  <a:lnTo>
                    <a:pt x="4558055" y="441236"/>
                  </a:lnTo>
                  <a:lnTo>
                    <a:pt x="4540923" y="481596"/>
                  </a:lnTo>
                  <a:lnTo>
                    <a:pt x="4530229" y="524878"/>
                  </a:lnTo>
                  <a:lnTo>
                    <a:pt x="4526534" y="570496"/>
                  </a:lnTo>
                  <a:lnTo>
                    <a:pt x="4530229" y="616115"/>
                  </a:lnTo>
                  <a:lnTo>
                    <a:pt x="4540923" y="659396"/>
                  </a:lnTo>
                  <a:lnTo>
                    <a:pt x="4558055" y="699744"/>
                  </a:lnTo>
                  <a:lnTo>
                    <a:pt x="4581017" y="736600"/>
                  </a:lnTo>
                  <a:lnTo>
                    <a:pt x="4609249" y="769366"/>
                  </a:lnTo>
                  <a:lnTo>
                    <a:pt x="4642167" y="797471"/>
                  </a:lnTo>
                  <a:lnTo>
                    <a:pt x="4679175" y="820343"/>
                  </a:lnTo>
                  <a:lnTo>
                    <a:pt x="4719701" y="837399"/>
                  </a:lnTo>
                  <a:lnTo>
                    <a:pt x="4763173" y="848055"/>
                  </a:lnTo>
                  <a:lnTo>
                    <a:pt x="4808994" y="851725"/>
                  </a:lnTo>
                  <a:lnTo>
                    <a:pt x="4854816" y="848055"/>
                  </a:lnTo>
                  <a:lnTo>
                    <a:pt x="4898275" y="837399"/>
                  </a:lnTo>
                  <a:lnTo>
                    <a:pt x="4938814" y="820343"/>
                  </a:lnTo>
                  <a:lnTo>
                    <a:pt x="4975822" y="797471"/>
                  </a:lnTo>
                  <a:lnTo>
                    <a:pt x="5008727" y="769366"/>
                  </a:lnTo>
                  <a:lnTo>
                    <a:pt x="5036959" y="736600"/>
                  </a:lnTo>
                  <a:lnTo>
                    <a:pt x="5059934" y="699744"/>
                  </a:lnTo>
                  <a:lnTo>
                    <a:pt x="5077053" y="659396"/>
                  </a:lnTo>
                  <a:lnTo>
                    <a:pt x="5087759" y="616115"/>
                  </a:lnTo>
                  <a:lnTo>
                    <a:pt x="5091455" y="570496"/>
                  </a:lnTo>
                  <a:close/>
                </a:path>
                <a:path w="14617700" h="1614170">
                  <a:moveTo>
                    <a:pt x="5285143" y="1229385"/>
                  </a:moveTo>
                  <a:lnTo>
                    <a:pt x="5282463" y="1180680"/>
                  </a:lnTo>
                  <a:lnTo>
                    <a:pt x="5273395" y="1133983"/>
                  </a:lnTo>
                  <a:lnTo>
                    <a:pt x="5258359" y="1089685"/>
                  </a:lnTo>
                  <a:lnTo>
                    <a:pt x="5237810" y="1048245"/>
                  </a:lnTo>
                  <a:lnTo>
                    <a:pt x="5212181" y="1010069"/>
                  </a:lnTo>
                  <a:lnTo>
                    <a:pt x="5181905" y="975601"/>
                  </a:lnTo>
                  <a:lnTo>
                    <a:pt x="5147424" y="945261"/>
                  </a:lnTo>
                  <a:lnTo>
                    <a:pt x="5109184" y="919480"/>
                  </a:lnTo>
                  <a:lnTo>
                    <a:pt x="5067617" y="898690"/>
                  </a:lnTo>
                  <a:lnTo>
                    <a:pt x="5023167" y="883297"/>
                  </a:lnTo>
                  <a:lnTo>
                    <a:pt x="4976266" y="873760"/>
                  </a:lnTo>
                  <a:lnTo>
                    <a:pt x="4927358" y="870483"/>
                  </a:lnTo>
                  <a:lnTo>
                    <a:pt x="4687938" y="870483"/>
                  </a:lnTo>
                  <a:lnTo>
                    <a:pt x="4639030" y="873760"/>
                  </a:lnTo>
                  <a:lnTo>
                    <a:pt x="4592117" y="883297"/>
                  </a:lnTo>
                  <a:lnTo>
                    <a:pt x="4547628" y="898690"/>
                  </a:lnTo>
                  <a:lnTo>
                    <a:pt x="4506011" y="919480"/>
                  </a:lnTo>
                  <a:lnTo>
                    <a:pt x="4467669" y="945261"/>
                  </a:lnTo>
                  <a:lnTo>
                    <a:pt x="4433049" y="975601"/>
                  </a:lnTo>
                  <a:lnTo>
                    <a:pt x="4402582" y="1010069"/>
                  </a:lnTo>
                  <a:lnTo>
                    <a:pt x="4376686" y="1048245"/>
                  </a:lnTo>
                  <a:lnTo>
                    <a:pt x="4355795" y="1089685"/>
                  </a:lnTo>
                  <a:lnTo>
                    <a:pt x="4340339" y="1133983"/>
                  </a:lnTo>
                  <a:lnTo>
                    <a:pt x="4330751" y="1180680"/>
                  </a:lnTo>
                  <a:lnTo>
                    <a:pt x="4327461" y="1229385"/>
                  </a:lnTo>
                  <a:lnTo>
                    <a:pt x="4327461" y="1526692"/>
                  </a:lnTo>
                  <a:lnTo>
                    <a:pt x="4346295" y="1532051"/>
                  </a:lnTo>
                  <a:lnTo>
                    <a:pt x="4402125" y="1548536"/>
                  </a:lnTo>
                  <a:lnTo>
                    <a:pt x="4456608" y="1562747"/>
                  </a:lnTo>
                  <a:lnTo>
                    <a:pt x="4509668" y="1574812"/>
                  </a:lnTo>
                  <a:lnTo>
                    <a:pt x="4561243" y="1584845"/>
                  </a:lnTo>
                  <a:lnTo>
                    <a:pt x="4611268" y="1592973"/>
                  </a:lnTo>
                  <a:lnTo>
                    <a:pt x="4659681" y="1599349"/>
                  </a:lnTo>
                  <a:lnTo>
                    <a:pt x="4706417" y="1604073"/>
                  </a:lnTo>
                  <a:lnTo>
                    <a:pt x="4751400" y="1607299"/>
                  </a:lnTo>
                  <a:lnTo>
                    <a:pt x="4794580" y="1609140"/>
                  </a:lnTo>
                  <a:lnTo>
                    <a:pt x="4835893" y="1609725"/>
                  </a:lnTo>
                  <a:lnTo>
                    <a:pt x="4919637" y="1607134"/>
                  </a:lnTo>
                  <a:lnTo>
                    <a:pt x="4994948" y="1600200"/>
                  </a:lnTo>
                  <a:lnTo>
                    <a:pt x="5061559" y="1590078"/>
                  </a:lnTo>
                  <a:lnTo>
                    <a:pt x="5119205" y="1577975"/>
                  </a:lnTo>
                  <a:lnTo>
                    <a:pt x="5167617" y="1565084"/>
                  </a:lnTo>
                  <a:lnTo>
                    <a:pt x="5206530" y="1552575"/>
                  </a:lnTo>
                  <a:lnTo>
                    <a:pt x="5254790" y="1533537"/>
                  </a:lnTo>
                  <a:lnTo>
                    <a:pt x="5282450" y="1518653"/>
                  </a:lnTo>
                  <a:lnTo>
                    <a:pt x="5285143" y="1518653"/>
                  </a:lnTo>
                  <a:lnTo>
                    <a:pt x="5285143" y="1229385"/>
                  </a:lnTo>
                  <a:close/>
                </a:path>
                <a:path w="14617700" h="1614170">
                  <a:moveTo>
                    <a:pt x="5556834" y="281228"/>
                  </a:moveTo>
                  <a:lnTo>
                    <a:pt x="5553138" y="235597"/>
                  </a:lnTo>
                  <a:lnTo>
                    <a:pt x="5542445" y="192328"/>
                  </a:lnTo>
                  <a:lnTo>
                    <a:pt x="5525313" y="151968"/>
                  </a:lnTo>
                  <a:lnTo>
                    <a:pt x="5502351" y="115125"/>
                  </a:lnTo>
                  <a:lnTo>
                    <a:pt x="5474119" y="82359"/>
                  </a:lnTo>
                  <a:lnTo>
                    <a:pt x="5441213" y="54254"/>
                  </a:lnTo>
                  <a:lnTo>
                    <a:pt x="5404193" y="31381"/>
                  </a:lnTo>
                  <a:lnTo>
                    <a:pt x="5363667" y="14325"/>
                  </a:lnTo>
                  <a:lnTo>
                    <a:pt x="5320208" y="3670"/>
                  </a:lnTo>
                  <a:lnTo>
                    <a:pt x="5274373" y="0"/>
                  </a:lnTo>
                  <a:lnTo>
                    <a:pt x="5224399" y="5232"/>
                  </a:lnTo>
                  <a:lnTo>
                    <a:pt x="5177231" y="18630"/>
                  </a:lnTo>
                  <a:lnTo>
                    <a:pt x="5133695" y="39471"/>
                  </a:lnTo>
                  <a:lnTo>
                    <a:pt x="5094605" y="66992"/>
                  </a:lnTo>
                  <a:lnTo>
                    <a:pt x="5060797" y="100444"/>
                  </a:lnTo>
                  <a:lnTo>
                    <a:pt x="5033061" y="139077"/>
                  </a:lnTo>
                  <a:lnTo>
                    <a:pt x="5012245" y="182130"/>
                  </a:lnTo>
                  <a:lnTo>
                    <a:pt x="4999152" y="228879"/>
                  </a:lnTo>
                  <a:lnTo>
                    <a:pt x="4994605" y="278549"/>
                  </a:lnTo>
                  <a:lnTo>
                    <a:pt x="5036642" y="309689"/>
                  </a:lnTo>
                  <a:lnTo>
                    <a:pt x="5073523" y="346405"/>
                  </a:lnTo>
                  <a:lnTo>
                    <a:pt x="5104562" y="388023"/>
                  </a:lnTo>
                  <a:lnTo>
                    <a:pt x="5129111" y="433895"/>
                  </a:lnTo>
                  <a:lnTo>
                    <a:pt x="5146484" y="483336"/>
                  </a:lnTo>
                  <a:lnTo>
                    <a:pt x="5156009" y="535673"/>
                  </a:lnTo>
                  <a:lnTo>
                    <a:pt x="5183213" y="546646"/>
                  </a:lnTo>
                  <a:lnTo>
                    <a:pt x="5212169" y="555091"/>
                  </a:lnTo>
                  <a:lnTo>
                    <a:pt x="5242649" y="560539"/>
                  </a:lnTo>
                  <a:lnTo>
                    <a:pt x="5274373" y="562457"/>
                  </a:lnTo>
                  <a:lnTo>
                    <a:pt x="5320208" y="558774"/>
                  </a:lnTo>
                  <a:lnTo>
                    <a:pt x="5363667" y="548132"/>
                  </a:lnTo>
                  <a:lnTo>
                    <a:pt x="5404193" y="531075"/>
                  </a:lnTo>
                  <a:lnTo>
                    <a:pt x="5441213" y="508203"/>
                  </a:lnTo>
                  <a:lnTo>
                    <a:pt x="5474119" y="480098"/>
                  </a:lnTo>
                  <a:lnTo>
                    <a:pt x="5502351" y="447332"/>
                  </a:lnTo>
                  <a:lnTo>
                    <a:pt x="5525313" y="410476"/>
                  </a:lnTo>
                  <a:lnTo>
                    <a:pt x="5542445" y="370128"/>
                  </a:lnTo>
                  <a:lnTo>
                    <a:pt x="5553138" y="326847"/>
                  </a:lnTo>
                  <a:lnTo>
                    <a:pt x="5556834" y="281228"/>
                  </a:lnTo>
                  <a:close/>
                </a:path>
                <a:path w="14617700" h="1614170">
                  <a:moveTo>
                    <a:pt x="5753214" y="1229385"/>
                  </a:moveTo>
                  <a:lnTo>
                    <a:pt x="5753176" y="939596"/>
                  </a:lnTo>
                  <a:lnTo>
                    <a:pt x="5749925" y="891413"/>
                  </a:lnTo>
                  <a:lnTo>
                    <a:pt x="5740336" y="844715"/>
                  </a:lnTo>
                  <a:lnTo>
                    <a:pt x="5724880" y="800417"/>
                  </a:lnTo>
                  <a:lnTo>
                    <a:pt x="5704002" y="758977"/>
                  </a:lnTo>
                  <a:lnTo>
                    <a:pt x="5678106" y="720801"/>
                  </a:lnTo>
                  <a:lnTo>
                    <a:pt x="5647626" y="686333"/>
                  </a:lnTo>
                  <a:lnTo>
                    <a:pt x="5613006" y="655993"/>
                  </a:lnTo>
                  <a:lnTo>
                    <a:pt x="5574677" y="630212"/>
                  </a:lnTo>
                  <a:lnTo>
                    <a:pt x="5533047" y="609422"/>
                  </a:lnTo>
                  <a:lnTo>
                    <a:pt x="5488571" y="594029"/>
                  </a:lnTo>
                  <a:lnTo>
                    <a:pt x="5441658" y="584492"/>
                  </a:lnTo>
                  <a:lnTo>
                    <a:pt x="5392737" y="581215"/>
                  </a:lnTo>
                  <a:lnTo>
                    <a:pt x="5156009" y="581215"/>
                  </a:lnTo>
                  <a:lnTo>
                    <a:pt x="5149989" y="636358"/>
                  </a:lnTo>
                  <a:lnTo>
                    <a:pt x="5135575" y="688822"/>
                  </a:lnTo>
                  <a:lnTo>
                    <a:pt x="5113401" y="737806"/>
                  </a:lnTo>
                  <a:lnTo>
                    <a:pt x="5084140" y="782535"/>
                  </a:lnTo>
                  <a:lnTo>
                    <a:pt x="5048415" y="822261"/>
                  </a:lnTo>
                  <a:lnTo>
                    <a:pt x="5091747" y="837844"/>
                  </a:lnTo>
                  <a:lnTo>
                    <a:pt x="5132768" y="857631"/>
                  </a:lnTo>
                  <a:lnTo>
                    <a:pt x="5171224" y="881354"/>
                  </a:lnTo>
                  <a:lnTo>
                    <a:pt x="5206822" y="908773"/>
                  </a:lnTo>
                  <a:lnTo>
                    <a:pt x="5239283" y="939596"/>
                  </a:lnTo>
                  <a:lnTo>
                    <a:pt x="5268328" y="973594"/>
                  </a:lnTo>
                  <a:lnTo>
                    <a:pt x="5293665" y="1010488"/>
                  </a:lnTo>
                  <a:lnTo>
                    <a:pt x="5315026" y="1050036"/>
                  </a:lnTo>
                  <a:lnTo>
                    <a:pt x="5332133" y="1091946"/>
                  </a:lnTo>
                  <a:lnTo>
                    <a:pt x="5344693" y="1135989"/>
                  </a:lnTo>
                  <a:lnTo>
                    <a:pt x="5352440" y="1181887"/>
                  </a:lnTo>
                  <a:lnTo>
                    <a:pt x="5355082" y="1229385"/>
                  </a:lnTo>
                  <a:lnTo>
                    <a:pt x="5355082" y="1317777"/>
                  </a:lnTo>
                  <a:lnTo>
                    <a:pt x="5438127" y="1312240"/>
                  </a:lnTo>
                  <a:lnTo>
                    <a:pt x="5511533" y="1302626"/>
                  </a:lnTo>
                  <a:lnTo>
                    <a:pt x="5574970" y="1290370"/>
                  </a:lnTo>
                  <a:lnTo>
                    <a:pt x="5628132" y="1276921"/>
                  </a:lnTo>
                  <a:lnTo>
                    <a:pt x="5670689" y="1263738"/>
                  </a:lnTo>
                  <a:lnTo>
                    <a:pt x="5722798" y="1243876"/>
                  </a:lnTo>
                  <a:lnTo>
                    <a:pt x="5750522" y="1229385"/>
                  </a:lnTo>
                  <a:lnTo>
                    <a:pt x="5753214" y="1229385"/>
                  </a:lnTo>
                  <a:close/>
                </a:path>
                <a:path w="14617700" h="1614170">
                  <a:moveTo>
                    <a:pt x="10172281" y="359054"/>
                  </a:moveTo>
                  <a:lnTo>
                    <a:pt x="9962883" y="266115"/>
                  </a:lnTo>
                  <a:lnTo>
                    <a:pt x="9962883" y="637882"/>
                  </a:lnTo>
                  <a:lnTo>
                    <a:pt x="9404502" y="1195527"/>
                  </a:lnTo>
                  <a:lnTo>
                    <a:pt x="9125318" y="916698"/>
                  </a:lnTo>
                  <a:lnTo>
                    <a:pt x="9224073" y="818070"/>
                  </a:lnTo>
                  <a:lnTo>
                    <a:pt x="9404502" y="998258"/>
                  </a:lnTo>
                  <a:lnTo>
                    <a:pt x="9584931" y="818070"/>
                  </a:lnTo>
                  <a:lnTo>
                    <a:pt x="9864115" y="539242"/>
                  </a:lnTo>
                  <a:lnTo>
                    <a:pt x="9962883" y="637882"/>
                  </a:lnTo>
                  <a:lnTo>
                    <a:pt x="9962883" y="266115"/>
                  </a:lnTo>
                  <a:lnTo>
                    <a:pt x="9544101" y="80238"/>
                  </a:lnTo>
                  <a:lnTo>
                    <a:pt x="8915921" y="359054"/>
                  </a:lnTo>
                  <a:lnTo>
                    <a:pt x="8915921" y="777290"/>
                  </a:lnTo>
                  <a:lnTo>
                    <a:pt x="8917305" y="825538"/>
                  </a:lnTo>
                  <a:lnTo>
                    <a:pt x="8921394" y="873404"/>
                  </a:lnTo>
                  <a:lnTo>
                    <a:pt x="8928125" y="920788"/>
                  </a:lnTo>
                  <a:lnTo>
                    <a:pt x="8937422" y="967574"/>
                  </a:lnTo>
                  <a:lnTo>
                    <a:pt x="8949195" y="1013663"/>
                  </a:lnTo>
                  <a:lnTo>
                    <a:pt x="8963381" y="1058951"/>
                  </a:lnTo>
                  <a:lnTo>
                    <a:pt x="8979903" y="1103312"/>
                  </a:lnTo>
                  <a:lnTo>
                    <a:pt x="8998674" y="1146657"/>
                  </a:lnTo>
                  <a:lnTo>
                    <a:pt x="9019629" y="1188872"/>
                  </a:lnTo>
                  <a:lnTo>
                    <a:pt x="9042692" y="1229842"/>
                  </a:lnTo>
                  <a:lnTo>
                    <a:pt x="9067775" y="1269479"/>
                  </a:lnTo>
                  <a:lnTo>
                    <a:pt x="9094826" y="1307668"/>
                  </a:lnTo>
                  <a:lnTo>
                    <a:pt x="9123743" y="1344295"/>
                  </a:lnTo>
                  <a:lnTo>
                    <a:pt x="9154465" y="1379258"/>
                  </a:lnTo>
                  <a:lnTo>
                    <a:pt x="9186913" y="1412443"/>
                  </a:lnTo>
                  <a:lnTo>
                    <a:pt x="9221013" y="1443748"/>
                  </a:lnTo>
                  <a:lnTo>
                    <a:pt x="9256687" y="1473085"/>
                  </a:lnTo>
                  <a:lnTo>
                    <a:pt x="9293860" y="1500314"/>
                  </a:lnTo>
                  <a:lnTo>
                    <a:pt x="9332455" y="1525346"/>
                  </a:lnTo>
                  <a:lnTo>
                    <a:pt x="9372397" y="1548066"/>
                  </a:lnTo>
                  <a:lnTo>
                    <a:pt x="9413608" y="1568386"/>
                  </a:lnTo>
                  <a:lnTo>
                    <a:pt x="9456014" y="1586166"/>
                  </a:lnTo>
                  <a:lnTo>
                    <a:pt x="9499536" y="1601330"/>
                  </a:lnTo>
                  <a:lnTo>
                    <a:pt x="9544101" y="1613763"/>
                  </a:lnTo>
                  <a:lnTo>
                    <a:pt x="9588665" y="1601330"/>
                  </a:lnTo>
                  <a:lnTo>
                    <a:pt x="9632188" y="1586166"/>
                  </a:lnTo>
                  <a:lnTo>
                    <a:pt x="9674593" y="1568386"/>
                  </a:lnTo>
                  <a:lnTo>
                    <a:pt x="9715805" y="1548066"/>
                  </a:lnTo>
                  <a:lnTo>
                    <a:pt x="9755746" y="1525346"/>
                  </a:lnTo>
                  <a:lnTo>
                    <a:pt x="9794342" y="1500314"/>
                  </a:lnTo>
                  <a:lnTo>
                    <a:pt x="9831514" y="1473085"/>
                  </a:lnTo>
                  <a:lnTo>
                    <a:pt x="9867189" y="1443748"/>
                  </a:lnTo>
                  <a:lnTo>
                    <a:pt x="9901288" y="1412443"/>
                  </a:lnTo>
                  <a:lnTo>
                    <a:pt x="9933737" y="1379258"/>
                  </a:lnTo>
                  <a:lnTo>
                    <a:pt x="9964458" y="1344295"/>
                  </a:lnTo>
                  <a:lnTo>
                    <a:pt x="9993376" y="1307668"/>
                  </a:lnTo>
                  <a:lnTo>
                    <a:pt x="10020414" y="1269479"/>
                  </a:lnTo>
                  <a:lnTo>
                    <a:pt x="10045509" y="1229842"/>
                  </a:lnTo>
                  <a:lnTo>
                    <a:pt x="10064826" y="1195527"/>
                  </a:lnTo>
                  <a:lnTo>
                    <a:pt x="10068573" y="1188872"/>
                  </a:lnTo>
                  <a:lnTo>
                    <a:pt x="10089528" y="1146657"/>
                  </a:lnTo>
                  <a:lnTo>
                    <a:pt x="10108298" y="1103312"/>
                  </a:lnTo>
                  <a:lnTo>
                    <a:pt x="10124821" y="1058951"/>
                  </a:lnTo>
                  <a:lnTo>
                    <a:pt x="10139007" y="1013663"/>
                  </a:lnTo>
                  <a:lnTo>
                    <a:pt x="10150780" y="967574"/>
                  </a:lnTo>
                  <a:lnTo>
                    <a:pt x="10160063" y="920788"/>
                  </a:lnTo>
                  <a:lnTo>
                    <a:pt x="10166794" y="873404"/>
                  </a:lnTo>
                  <a:lnTo>
                    <a:pt x="10170897" y="825538"/>
                  </a:lnTo>
                  <a:lnTo>
                    <a:pt x="10172281" y="777290"/>
                  </a:lnTo>
                  <a:lnTo>
                    <a:pt x="10172281" y="539242"/>
                  </a:lnTo>
                  <a:lnTo>
                    <a:pt x="10172281" y="359054"/>
                  </a:lnTo>
                  <a:close/>
                </a:path>
                <a:path w="14617700" h="1614170">
                  <a:moveTo>
                    <a:pt x="14236345" y="489953"/>
                  </a:moveTo>
                  <a:lnTo>
                    <a:pt x="14235113" y="483603"/>
                  </a:lnTo>
                  <a:lnTo>
                    <a:pt x="14231417" y="478040"/>
                  </a:lnTo>
                  <a:lnTo>
                    <a:pt x="14195705" y="442328"/>
                  </a:lnTo>
                  <a:lnTo>
                    <a:pt x="14195705" y="489940"/>
                  </a:lnTo>
                  <a:lnTo>
                    <a:pt x="14046670" y="638975"/>
                  </a:lnTo>
                  <a:lnTo>
                    <a:pt x="14044892" y="643255"/>
                  </a:lnTo>
                  <a:lnTo>
                    <a:pt x="14044892" y="652183"/>
                  </a:lnTo>
                  <a:lnTo>
                    <a:pt x="14046670" y="656463"/>
                  </a:lnTo>
                  <a:lnTo>
                    <a:pt x="14195705" y="805497"/>
                  </a:lnTo>
                  <a:lnTo>
                    <a:pt x="14127467" y="873734"/>
                  </a:lnTo>
                  <a:lnTo>
                    <a:pt x="14017308" y="763574"/>
                  </a:lnTo>
                  <a:lnTo>
                    <a:pt x="13978433" y="724700"/>
                  </a:lnTo>
                  <a:lnTo>
                    <a:pt x="13974153" y="722922"/>
                  </a:lnTo>
                  <a:lnTo>
                    <a:pt x="13965225" y="722922"/>
                  </a:lnTo>
                  <a:lnTo>
                    <a:pt x="13960945" y="724700"/>
                  </a:lnTo>
                  <a:lnTo>
                    <a:pt x="13811911" y="873734"/>
                  </a:lnTo>
                  <a:lnTo>
                    <a:pt x="13743673" y="805497"/>
                  </a:lnTo>
                  <a:lnTo>
                    <a:pt x="13889546" y="659612"/>
                  </a:lnTo>
                  <a:lnTo>
                    <a:pt x="13893254" y="654050"/>
                  </a:lnTo>
                  <a:lnTo>
                    <a:pt x="13894486" y="647725"/>
                  </a:lnTo>
                  <a:lnTo>
                    <a:pt x="13893254" y="641388"/>
                  </a:lnTo>
                  <a:lnTo>
                    <a:pt x="13889546" y="635812"/>
                  </a:lnTo>
                  <a:lnTo>
                    <a:pt x="13743673" y="489953"/>
                  </a:lnTo>
                  <a:lnTo>
                    <a:pt x="13811911" y="421703"/>
                  </a:lnTo>
                  <a:lnTo>
                    <a:pt x="13960945" y="570738"/>
                  </a:lnTo>
                  <a:lnTo>
                    <a:pt x="13965225" y="572503"/>
                  </a:lnTo>
                  <a:lnTo>
                    <a:pt x="13974153" y="572503"/>
                  </a:lnTo>
                  <a:lnTo>
                    <a:pt x="13978433" y="570738"/>
                  </a:lnTo>
                  <a:lnTo>
                    <a:pt x="14017308" y="531863"/>
                  </a:lnTo>
                  <a:lnTo>
                    <a:pt x="14127467" y="421703"/>
                  </a:lnTo>
                  <a:lnTo>
                    <a:pt x="14195705" y="489940"/>
                  </a:lnTo>
                  <a:lnTo>
                    <a:pt x="14195705" y="442328"/>
                  </a:lnTo>
                  <a:lnTo>
                    <a:pt x="14175092" y="421703"/>
                  </a:lnTo>
                  <a:lnTo>
                    <a:pt x="14136218" y="382841"/>
                  </a:lnTo>
                  <a:lnTo>
                    <a:pt x="14131925" y="381063"/>
                  </a:lnTo>
                  <a:lnTo>
                    <a:pt x="14122997" y="381063"/>
                  </a:lnTo>
                  <a:lnTo>
                    <a:pt x="14118717" y="382841"/>
                  </a:lnTo>
                  <a:lnTo>
                    <a:pt x="13969695" y="531863"/>
                  </a:lnTo>
                  <a:lnTo>
                    <a:pt x="13859523" y="421703"/>
                  </a:lnTo>
                  <a:lnTo>
                    <a:pt x="13820661" y="382841"/>
                  </a:lnTo>
                  <a:lnTo>
                    <a:pt x="13816381" y="381063"/>
                  </a:lnTo>
                  <a:lnTo>
                    <a:pt x="13807440" y="381063"/>
                  </a:lnTo>
                  <a:lnTo>
                    <a:pt x="13803160" y="382841"/>
                  </a:lnTo>
                  <a:lnTo>
                    <a:pt x="13707961" y="478040"/>
                  </a:lnTo>
                  <a:lnTo>
                    <a:pt x="13704265" y="483603"/>
                  </a:lnTo>
                  <a:lnTo>
                    <a:pt x="13703033" y="489940"/>
                  </a:lnTo>
                  <a:lnTo>
                    <a:pt x="13704265" y="496277"/>
                  </a:lnTo>
                  <a:lnTo>
                    <a:pt x="13707961" y="501840"/>
                  </a:lnTo>
                  <a:lnTo>
                    <a:pt x="13853833" y="647725"/>
                  </a:lnTo>
                  <a:lnTo>
                    <a:pt x="13707961" y="793597"/>
                  </a:lnTo>
                  <a:lnTo>
                    <a:pt x="13704265" y="799160"/>
                  </a:lnTo>
                  <a:lnTo>
                    <a:pt x="13703033" y="805497"/>
                  </a:lnTo>
                  <a:lnTo>
                    <a:pt x="13704265" y="811834"/>
                  </a:lnTo>
                  <a:lnTo>
                    <a:pt x="13707961" y="817397"/>
                  </a:lnTo>
                  <a:lnTo>
                    <a:pt x="13803160" y="912609"/>
                  </a:lnTo>
                  <a:lnTo>
                    <a:pt x="13807440" y="914374"/>
                  </a:lnTo>
                  <a:lnTo>
                    <a:pt x="13816381" y="914374"/>
                  </a:lnTo>
                  <a:lnTo>
                    <a:pt x="13820661" y="912609"/>
                  </a:lnTo>
                  <a:lnTo>
                    <a:pt x="13859523" y="873734"/>
                  </a:lnTo>
                  <a:lnTo>
                    <a:pt x="13969695" y="763574"/>
                  </a:lnTo>
                  <a:lnTo>
                    <a:pt x="14118857" y="912723"/>
                  </a:lnTo>
                  <a:lnTo>
                    <a:pt x="14123149" y="914374"/>
                  </a:lnTo>
                  <a:lnTo>
                    <a:pt x="14131773" y="914374"/>
                  </a:lnTo>
                  <a:lnTo>
                    <a:pt x="14175080" y="873734"/>
                  </a:lnTo>
                  <a:lnTo>
                    <a:pt x="14231417" y="817397"/>
                  </a:lnTo>
                  <a:lnTo>
                    <a:pt x="14236345" y="805497"/>
                  </a:lnTo>
                  <a:lnTo>
                    <a:pt x="14235113" y="799160"/>
                  </a:lnTo>
                  <a:lnTo>
                    <a:pt x="14231417" y="793597"/>
                  </a:lnTo>
                  <a:lnTo>
                    <a:pt x="14085545" y="647725"/>
                  </a:lnTo>
                  <a:lnTo>
                    <a:pt x="14231404" y="501840"/>
                  </a:lnTo>
                  <a:lnTo>
                    <a:pt x="14235113" y="496277"/>
                  </a:lnTo>
                  <a:lnTo>
                    <a:pt x="14236345" y="489953"/>
                  </a:lnTo>
                  <a:close/>
                </a:path>
                <a:path w="14617700" h="1614170">
                  <a:moveTo>
                    <a:pt x="14617421" y="647725"/>
                  </a:moveTo>
                  <a:lnTo>
                    <a:pt x="14615414" y="596163"/>
                  </a:lnTo>
                  <a:lnTo>
                    <a:pt x="14609432" y="545401"/>
                  </a:lnTo>
                  <a:lnTo>
                    <a:pt x="14599565" y="495617"/>
                  </a:lnTo>
                  <a:lnTo>
                    <a:pt x="14585874" y="446989"/>
                  </a:lnTo>
                  <a:lnTo>
                    <a:pt x="14583740" y="441210"/>
                  </a:lnTo>
                  <a:lnTo>
                    <a:pt x="14583740" y="647725"/>
                  </a:lnTo>
                  <a:lnTo>
                    <a:pt x="14581899" y="695642"/>
                  </a:lnTo>
                  <a:lnTo>
                    <a:pt x="14576438" y="742556"/>
                  </a:lnTo>
                  <a:lnTo>
                    <a:pt x="14567497" y="788352"/>
                  </a:lnTo>
                  <a:lnTo>
                    <a:pt x="14555229" y="832866"/>
                  </a:lnTo>
                  <a:lnTo>
                    <a:pt x="14539760" y="875969"/>
                  </a:lnTo>
                  <a:lnTo>
                    <a:pt x="14521231" y="917524"/>
                  </a:lnTo>
                  <a:lnTo>
                    <a:pt x="14499793" y="957402"/>
                  </a:lnTo>
                  <a:lnTo>
                    <a:pt x="14475549" y="995464"/>
                  </a:lnTo>
                  <a:lnTo>
                    <a:pt x="14448676" y="1031557"/>
                  </a:lnTo>
                  <a:lnTo>
                    <a:pt x="14419288" y="1065555"/>
                  </a:lnTo>
                  <a:lnTo>
                    <a:pt x="14387525" y="1097318"/>
                  </a:lnTo>
                  <a:lnTo>
                    <a:pt x="14353527" y="1126705"/>
                  </a:lnTo>
                  <a:lnTo>
                    <a:pt x="14317434" y="1153579"/>
                  </a:lnTo>
                  <a:lnTo>
                    <a:pt x="14279372" y="1177823"/>
                  </a:lnTo>
                  <a:lnTo>
                    <a:pt x="14239494" y="1199273"/>
                  </a:lnTo>
                  <a:lnTo>
                    <a:pt x="14197940" y="1217790"/>
                  </a:lnTo>
                  <a:lnTo>
                    <a:pt x="14154836" y="1233258"/>
                  </a:lnTo>
                  <a:lnTo>
                    <a:pt x="14110322" y="1245527"/>
                  </a:lnTo>
                  <a:lnTo>
                    <a:pt x="14064526" y="1254467"/>
                  </a:lnTo>
                  <a:lnTo>
                    <a:pt x="14017612" y="1259928"/>
                  </a:lnTo>
                  <a:lnTo>
                    <a:pt x="13969695" y="1261770"/>
                  </a:lnTo>
                  <a:lnTo>
                    <a:pt x="13921778" y="1259928"/>
                  </a:lnTo>
                  <a:lnTo>
                    <a:pt x="13874852" y="1254467"/>
                  </a:lnTo>
                  <a:lnTo>
                    <a:pt x="13829068" y="1245527"/>
                  </a:lnTo>
                  <a:lnTo>
                    <a:pt x="13784542" y="1233258"/>
                  </a:lnTo>
                  <a:lnTo>
                    <a:pt x="13741438" y="1217790"/>
                  </a:lnTo>
                  <a:lnTo>
                    <a:pt x="13699884" y="1199273"/>
                  </a:lnTo>
                  <a:lnTo>
                    <a:pt x="13660006" y="1177823"/>
                  </a:lnTo>
                  <a:lnTo>
                    <a:pt x="13621957" y="1153579"/>
                  </a:lnTo>
                  <a:lnTo>
                    <a:pt x="13585863" y="1126705"/>
                  </a:lnTo>
                  <a:lnTo>
                    <a:pt x="13551865" y="1097318"/>
                  </a:lnTo>
                  <a:lnTo>
                    <a:pt x="13520103" y="1065555"/>
                  </a:lnTo>
                  <a:lnTo>
                    <a:pt x="13490702" y="1031557"/>
                  </a:lnTo>
                  <a:lnTo>
                    <a:pt x="13463829" y="995464"/>
                  </a:lnTo>
                  <a:lnTo>
                    <a:pt x="13439597" y="957402"/>
                  </a:lnTo>
                  <a:lnTo>
                    <a:pt x="13418147" y="917524"/>
                  </a:lnTo>
                  <a:lnTo>
                    <a:pt x="13399618" y="875969"/>
                  </a:lnTo>
                  <a:lnTo>
                    <a:pt x="13384149" y="832866"/>
                  </a:lnTo>
                  <a:lnTo>
                    <a:pt x="13371881" y="788352"/>
                  </a:lnTo>
                  <a:lnTo>
                    <a:pt x="13362953" y="742556"/>
                  </a:lnTo>
                  <a:lnTo>
                    <a:pt x="13357492" y="695642"/>
                  </a:lnTo>
                  <a:lnTo>
                    <a:pt x="13355638" y="647725"/>
                  </a:lnTo>
                  <a:lnTo>
                    <a:pt x="13357492" y="599808"/>
                  </a:lnTo>
                  <a:lnTo>
                    <a:pt x="13362953" y="552881"/>
                  </a:lnTo>
                  <a:lnTo>
                    <a:pt x="13371881" y="507098"/>
                  </a:lnTo>
                  <a:lnTo>
                    <a:pt x="13384149" y="462584"/>
                  </a:lnTo>
                  <a:lnTo>
                    <a:pt x="13399618" y="419468"/>
                  </a:lnTo>
                  <a:lnTo>
                    <a:pt x="13418147" y="377913"/>
                  </a:lnTo>
                  <a:lnTo>
                    <a:pt x="13439597" y="338035"/>
                  </a:lnTo>
                  <a:lnTo>
                    <a:pt x="13463829" y="299986"/>
                  </a:lnTo>
                  <a:lnTo>
                    <a:pt x="13490702" y="263893"/>
                  </a:lnTo>
                  <a:lnTo>
                    <a:pt x="13520103" y="229895"/>
                  </a:lnTo>
                  <a:lnTo>
                    <a:pt x="13551865" y="198132"/>
                  </a:lnTo>
                  <a:lnTo>
                    <a:pt x="13585863" y="168732"/>
                  </a:lnTo>
                  <a:lnTo>
                    <a:pt x="13621957" y="141859"/>
                  </a:lnTo>
                  <a:lnTo>
                    <a:pt x="13660006" y="117627"/>
                  </a:lnTo>
                  <a:lnTo>
                    <a:pt x="13699884" y="96177"/>
                  </a:lnTo>
                  <a:lnTo>
                    <a:pt x="13741438" y="77647"/>
                  </a:lnTo>
                  <a:lnTo>
                    <a:pt x="13784542" y="62179"/>
                  </a:lnTo>
                  <a:lnTo>
                    <a:pt x="13829068" y="49911"/>
                  </a:lnTo>
                  <a:lnTo>
                    <a:pt x="13874852" y="40982"/>
                  </a:lnTo>
                  <a:lnTo>
                    <a:pt x="13921778" y="35521"/>
                  </a:lnTo>
                  <a:lnTo>
                    <a:pt x="13969695" y="33667"/>
                  </a:lnTo>
                  <a:lnTo>
                    <a:pt x="14017612" y="35521"/>
                  </a:lnTo>
                  <a:lnTo>
                    <a:pt x="14064526" y="40982"/>
                  </a:lnTo>
                  <a:lnTo>
                    <a:pt x="14110322" y="49911"/>
                  </a:lnTo>
                  <a:lnTo>
                    <a:pt x="14154836" y="62179"/>
                  </a:lnTo>
                  <a:lnTo>
                    <a:pt x="14197940" y="77647"/>
                  </a:lnTo>
                  <a:lnTo>
                    <a:pt x="14239494" y="96177"/>
                  </a:lnTo>
                  <a:lnTo>
                    <a:pt x="14279372" y="117627"/>
                  </a:lnTo>
                  <a:lnTo>
                    <a:pt x="14317434" y="141859"/>
                  </a:lnTo>
                  <a:lnTo>
                    <a:pt x="14353527" y="168732"/>
                  </a:lnTo>
                  <a:lnTo>
                    <a:pt x="14387525" y="198132"/>
                  </a:lnTo>
                  <a:lnTo>
                    <a:pt x="14419288" y="229895"/>
                  </a:lnTo>
                  <a:lnTo>
                    <a:pt x="14448676" y="263893"/>
                  </a:lnTo>
                  <a:lnTo>
                    <a:pt x="14475549" y="299986"/>
                  </a:lnTo>
                  <a:lnTo>
                    <a:pt x="14499793" y="338035"/>
                  </a:lnTo>
                  <a:lnTo>
                    <a:pt x="14521231" y="377913"/>
                  </a:lnTo>
                  <a:lnTo>
                    <a:pt x="14539760" y="419468"/>
                  </a:lnTo>
                  <a:lnTo>
                    <a:pt x="14555229" y="462584"/>
                  </a:lnTo>
                  <a:lnTo>
                    <a:pt x="14567497" y="507098"/>
                  </a:lnTo>
                  <a:lnTo>
                    <a:pt x="14576438" y="552881"/>
                  </a:lnTo>
                  <a:lnTo>
                    <a:pt x="14581899" y="599808"/>
                  </a:lnTo>
                  <a:lnTo>
                    <a:pt x="14583740" y="647725"/>
                  </a:lnTo>
                  <a:lnTo>
                    <a:pt x="14583740" y="441210"/>
                  </a:lnTo>
                  <a:lnTo>
                    <a:pt x="14568437" y="399707"/>
                  </a:lnTo>
                  <a:lnTo>
                    <a:pt x="14547329" y="353949"/>
                  </a:lnTo>
                  <a:lnTo>
                    <a:pt x="14522628" y="309892"/>
                  </a:lnTo>
                  <a:lnTo>
                    <a:pt x="14494409" y="267716"/>
                  </a:lnTo>
                  <a:lnTo>
                    <a:pt x="14462747" y="227584"/>
                  </a:lnTo>
                  <a:lnTo>
                    <a:pt x="14427708" y="189712"/>
                  </a:lnTo>
                  <a:lnTo>
                    <a:pt x="14389824" y="154673"/>
                  </a:lnTo>
                  <a:lnTo>
                    <a:pt x="14349705" y="122999"/>
                  </a:lnTo>
                  <a:lnTo>
                    <a:pt x="14307515" y="94780"/>
                  </a:lnTo>
                  <a:lnTo>
                    <a:pt x="14263459" y="70078"/>
                  </a:lnTo>
                  <a:lnTo>
                    <a:pt x="14217701" y="48971"/>
                  </a:lnTo>
                  <a:lnTo>
                    <a:pt x="14176185" y="33667"/>
                  </a:lnTo>
                  <a:lnTo>
                    <a:pt x="14170419" y="31534"/>
                  </a:lnTo>
                  <a:lnTo>
                    <a:pt x="14121803" y="17856"/>
                  </a:lnTo>
                  <a:lnTo>
                    <a:pt x="14072019" y="7975"/>
                  </a:lnTo>
                  <a:lnTo>
                    <a:pt x="14021257" y="2006"/>
                  </a:lnTo>
                  <a:lnTo>
                    <a:pt x="13969695" y="0"/>
                  </a:lnTo>
                  <a:lnTo>
                    <a:pt x="13918133" y="2006"/>
                  </a:lnTo>
                  <a:lnTo>
                    <a:pt x="13867359" y="7975"/>
                  </a:lnTo>
                  <a:lnTo>
                    <a:pt x="13817587" y="17856"/>
                  </a:lnTo>
                  <a:lnTo>
                    <a:pt x="13768959" y="31534"/>
                  </a:lnTo>
                  <a:lnTo>
                    <a:pt x="13721677" y="48971"/>
                  </a:lnTo>
                  <a:lnTo>
                    <a:pt x="13675919" y="70078"/>
                  </a:lnTo>
                  <a:lnTo>
                    <a:pt x="13631863" y="94780"/>
                  </a:lnTo>
                  <a:lnTo>
                    <a:pt x="13589686" y="122999"/>
                  </a:lnTo>
                  <a:lnTo>
                    <a:pt x="13549554" y="154673"/>
                  </a:lnTo>
                  <a:lnTo>
                    <a:pt x="13511683" y="189712"/>
                  </a:lnTo>
                  <a:lnTo>
                    <a:pt x="13476643" y="227584"/>
                  </a:lnTo>
                  <a:lnTo>
                    <a:pt x="13444969" y="267716"/>
                  </a:lnTo>
                  <a:lnTo>
                    <a:pt x="13416750" y="309892"/>
                  </a:lnTo>
                  <a:lnTo>
                    <a:pt x="13392049" y="353949"/>
                  </a:lnTo>
                  <a:lnTo>
                    <a:pt x="13370941" y="399707"/>
                  </a:lnTo>
                  <a:lnTo>
                    <a:pt x="13353504" y="446989"/>
                  </a:lnTo>
                  <a:lnTo>
                    <a:pt x="13339826" y="495617"/>
                  </a:lnTo>
                  <a:lnTo>
                    <a:pt x="13329946" y="545401"/>
                  </a:lnTo>
                  <a:lnTo>
                    <a:pt x="13323977" y="596163"/>
                  </a:lnTo>
                  <a:lnTo>
                    <a:pt x="13321970" y="647725"/>
                  </a:lnTo>
                  <a:lnTo>
                    <a:pt x="13323977" y="699287"/>
                  </a:lnTo>
                  <a:lnTo>
                    <a:pt x="13329946" y="750049"/>
                  </a:lnTo>
                  <a:lnTo>
                    <a:pt x="13339826" y="799833"/>
                  </a:lnTo>
                  <a:lnTo>
                    <a:pt x="13353504" y="848448"/>
                  </a:lnTo>
                  <a:lnTo>
                    <a:pt x="13370941" y="895731"/>
                  </a:lnTo>
                  <a:lnTo>
                    <a:pt x="13392049" y="941489"/>
                  </a:lnTo>
                  <a:lnTo>
                    <a:pt x="13416750" y="985545"/>
                  </a:lnTo>
                  <a:lnTo>
                    <a:pt x="13444969" y="1027734"/>
                  </a:lnTo>
                  <a:lnTo>
                    <a:pt x="13476643" y="1067854"/>
                  </a:lnTo>
                  <a:lnTo>
                    <a:pt x="13511683" y="1105738"/>
                  </a:lnTo>
                  <a:lnTo>
                    <a:pt x="13549554" y="1140777"/>
                  </a:lnTo>
                  <a:lnTo>
                    <a:pt x="13589686" y="1172438"/>
                  </a:lnTo>
                  <a:lnTo>
                    <a:pt x="13631863" y="1200658"/>
                  </a:lnTo>
                  <a:lnTo>
                    <a:pt x="13675919" y="1225359"/>
                  </a:lnTo>
                  <a:lnTo>
                    <a:pt x="13721677" y="1246466"/>
                  </a:lnTo>
                  <a:lnTo>
                    <a:pt x="13768959" y="1263904"/>
                  </a:lnTo>
                  <a:lnTo>
                    <a:pt x="13817587" y="1277594"/>
                  </a:lnTo>
                  <a:lnTo>
                    <a:pt x="13867359" y="1287462"/>
                  </a:lnTo>
                  <a:lnTo>
                    <a:pt x="13918133" y="1293444"/>
                  </a:lnTo>
                  <a:lnTo>
                    <a:pt x="13969695" y="1295450"/>
                  </a:lnTo>
                  <a:lnTo>
                    <a:pt x="14021257" y="1293444"/>
                  </a:lnTo>
                  <a:lnTo>
                    <a:pt x="14072019" y="1287462"/>
                  </a:lnTo>
                  <a:lnTo>
                    <a:pt x="14121803" y="1277594"/>
                  </a:lnTo>
                  <a:lnTo>
                    <a:pt x="14170419" y="1263904"/>
                  </a:lnTo>
                  <a:lnTo>
                    <a:pt x="14176185" y="1261770"/>
                  </a:lnTo>
                  <a:lnTo>
                    <a:pt x="14217701" y="1246466"/>
                  </a:lnTo>
                  <a:lnTo>
                    <a:pt x="14263459" y="1225359"/>
                  </a:lnTo>
                  <a:lnTo>
                    <a:pt x="14307515" y="1200658"/>
                  </a:lnTo>
                  <a:lnTo>
                    <a:pt x="14349705" y="1172438"/>
                  </a:lnTo>
                  <a:lnTo>
                    <a:pt x="14389824" y="1140777"/>
                  </a:lnTo>
                  <a:lnTo>
                    <a:pt x="14427708" y="1105738"/>
                  </a:lnTo>
                  <a:lnTo>
                    <a:pt x="14462747" y="1067854"/>
                  </a:lnTo>
                  <a:lnTo>
                    <a:pt x="14494409" y="1027734"/>
                  </a:lnTo>
                  <a:lnTo>
                    <a:pt x="14522628" y="985545"/>
                  </a:lnTo>
                  <a:lnTo>
                    <a:pt x="14547329" y="941489"/>
                  </a:lnTo>
                  <a:lnTo>
                    <a:pt x="14568437" y="895731"/>
                  </a:lnTo>
                  <a:lnTo>
                    <a:pt x="14585874" y="848448"/>
                  </a:lnTo>
                  <a:lnTo>
                    <a:pt x="14599565" y="799833"/>
                  </a:lnTo>
                  <a:lnTo>
                    <a:pt x="14609432" y="750049"/>
                  </a:lnTo>
                  <a:lnTo>
                    <a:pt x="14615414" y="699287"/>
                  </a:lnTo>
                  <a:lnTo>
                    <a:pt x="14617421" y="6477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47" name="object 14"/>
          <p:cNvSpPr txBox="1"/>
          <p:nvPr/>
        </p:nvSpPr>
        <p:spPr>
          <a:xfrm>
            <a:off x="7041072" y="3486216"/>
            <a:ext cx="1177290" cy="2136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333" spc="-50" dirty="0">
                <a:solidFill>
                  <a:srgbClr val="FDFAFA"/>
                </a:solidFill>
                <a:latin typeface="Trebuchet MS"/>
                <a:cs typeface="Trebuchet MS"/>
              </a:rPr>
              <a:t>GÜVEN</a:t>
            </a:r>
            <a:r>
              <a:rPr sz="1333" spc="133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dirty="0">
                <a:solidFill>
                  <a:srgbClr val="FDFAFA"/>
                </a:solidFill>
                <a:latin typeface="Trebuchet MS"/>
                <a:cs typeface="Trebuchet MS"/>
              </a:rPr>
              <a:t>ARALIĞI</a:t>
            </a:r>
            <a:endParaRPr sz="1333" dirty="0">
              <a:latin typeface="Trebuchet MS"/>
              <a:cs typeface="Trebuchet MS"/>
            </a:endParaRPr>
          </a:p>
        </p:txBody>
      </p:sp>
      <p:sp>
        <p:nvSpPr>
          <p:cNvPr id="48" name="object 15"/>
          <p:cNvSpPr txBox="1"/>
          <p:nvPr/>
        </p:nvSpPr>
        <p:spPr>
          <a:xfrm>
            <a:off x="10100863" y="3486216"/>
            <a:ext cx="808143" cy="2136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333" spc="-57" dirty="0">
                <a:solidFill>
                  <a:srgbClr val="FDFAFA"/>
                </a:solidFill>
                <a:latin typeface="Trebuchet MS"/>
                <a:cs typeface="Trebuchet MS"/>
              </a:rPr>
              <a:t>HATA</a:t>
            </a:r>
            <a:r>
              <a:rPr sz="1333" spc="120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spc="-3" dirty="0">
                <a:solidFill>
                  <a:srgbClr val="FDFAFA"/>
                </a:solidFill>
                <a:latin typeface="Trebuchet MS"/>
                <a:cs typeface="Trebuchet MS"/>
              </a:rPr>
              <a:t>PAYI</a:t>
            </a:r>
            <a:endParaRPr sz="1333" dirty="0">
              <a:latin typeface="Trebuchet MS"/>
              <a:cs typeface="Trebuchet MS"/>
            </a:endParaRPr>
          </a:p>
        </p:txBody>
      </p:sp>
      <p:sp>
        <p:nvSpPr>
          <p:cNvPr id="49" name="object 16"/>
          <p:cNvSpPr txBox="1"/>
          <p:nvPr/>
        </p:nvSpPr>
        <p:spPr>
          <a:xfrm>
            <a:off x="650241" y="3470978"/>
            <a:ext cx="2056977" cy="2136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1333" spc="13" dirty="0">
                <a:solidFill>
                  <a:srgbClr val="FDFAFA"/>
                </a:solidFill>
                <a:latin typeface="Trebuchet MS"/>
                <a:cs typeface="Trebuchet MS"/>
              </a:rPr>
              <a:t>ARAŞTIRMANIN</a:t>
            </a:r>
            <a:r>
              <a:rPr sz="1333" spc="150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spc="-10" dirty="0">
                <a:solidFill>
                  <a:srgbClr val="FDFAFA"/>
                </a:solidFill>
                <a:latin typeface="Trebuchet MS"/>
                <a:cs typeface="Trebuchet MS"/>
              </a:rPr>
              <a:t>ÖRNEKLEMİ</a:t>
            </a:r>
            <a:endParaRPr sz="1333" dirty="0">
              <a:latin typeface="Trebuchet MS"/>
              <a:cs typeface="Trebuchet MS"/>
            </a:endParaRPr>
          </a:p>
        </p:txBody>
      </p:sp>
      <p:sp>
        <p:nvSpPr>
          <p:cNvPr id="50" name="object 17"/>
          <p:cNvSpPr txBox="1"/>
          <p:nvPr/>
        </p:nvSpPr>
        <p:spPr>
          <a:xfrm>
            <a:off x="473538" y="3789113"/>
            <a:ext cx="2398775" cy="14858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87546" marR="3387" indent="-187969" algn="ctr">
              <a:spcBef>
                <a:spcPts val="67"/>
              </a:spcBef>
            </a:pPr>
            <a:r>
              <a:rPr sz="1200" spc="70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Araştırma</a:t>
            </a:r>
            <a:r>
              <a:rPr lang="tr-TR" sz="1200" spc="15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da </a:t>
            </a:r>
            <a:r>
              <a:rPr lang="tr-TR" sz="1200" spc="8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18 </a:t>
            </a:r>
            <a:r>
              <a:rPr lang="tr-TR" sz="1200" spc="83" dirty="0">
                <a:solidFill>
                  <a:srgbClr val="FFFAFA"/>
                </a:solidFill>
                <a:latin typeface="Lucida Sans Unicode"/>
                <a:cs typeface="Lucida Sans Unicode"/>
              </a:rPr>
              <a:t>yaş üstü </a:t>
            </a:r>
            <a:r>
              <a:rPr lang="tr-TR" sz="1200" spc="8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Türkiye’de İkamet eden </a:t>
            </a:r>
            <a:r>
              <a:rPr lang="tr-TR" sz="1200" spc="83" dirty="0">
                <a:solidFill>
                  <a:srgbClr val="FFFAFA"/>
                </a:solidFill>
                <a:latin typeface="Lucida Sans Unicode"/>
                <a:cs typeface="Lucida Sans Unicode"/>
              </a:rPr>
              <a:t>vatandaşlarla </a:t>
            </a:r>
            <a:r>
              <a:rPr lang="tr-TR" sz="1200" spc="83" dirty="0" err="1">
                <a:solidFill>
                  <a:srgbClr val="FFFAFA"/>
                </a:solidFill>
                <a:latin typeface="Lucida Sans Unicode"/>
                <a:cs typeface="Lucida Sans Unicode"/>
              </a:rPr>
              <a:t>S</a:t>
            </a:r>
            <a:r>
              <a:rPr lang="tr-TR" sz="1200" spc="83" dirty="0" err="1" smtClean="0">
                <a:solidFill>
                  <a:srgbClr val="FFFAFA"/>
                </a:solidFill>
                <a:latin typeface="Lucida Sans Unicode"/>
                <a:cs typeface="Lucida Sans Unicode"/>
              </a:rPr>
              <a:t>urveymonkey</a:t>
            </a:r>
            <a:r>
              <a:rPr lang="tr-TR" sz="1200" spc="8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 sistemi internet aracılığıyla Kolayda Örnekleme (Olasılık Dışı örnekleme) yöntemi</a:t>
            </a:r>
            <a:r>
              <a:rPr lang="tr-TR" sz="1200" spc="15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‘’</a:t>
            </a:r>
            <a:r>
              <a:rPr lang="tr-TR" sz="1200" spc="8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 kullanılmıştır.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51" name="object 18"/>
          <p:cNvSpPr txBox="1"/>
          <p:nvPr/>
        </p:nvSpPr>
        <p:spPr>
          <a:xfrm>
            <a:off x="3384193" y="3498154"/>
            <a:ext cx="2370243" cy="2136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93985">
              <a:spcBef>
                <a:spcPts val="67"/>
              </a:spcBef>
            </a:pPr>
            <a:r>
              <a:rPr sz="1333" spc="13" dirty="0">
                <a:solidFill>
                  <a:srgbClr val="FDFAFA"/>
                </a:solidFill>
                <a:latin typeface="Trebuchet MS"/>
                <a:cs typeface="Trebuchet MS"/>
              </a:rPr>
              <a:t>ARAŞTIRMANIN</a:t>
            </a:r>
            <a:r>
              <a:rPr sz="1333" spc="160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spc="-40" dirty="0">
                <a:solidFill>
                  <a:srgbClr val="FDFAFA"/>
                </a:solidFill>
                <a:latin typeface="Trebuchet MS"/>
                <a:cs typeface="Trebuchet MS"/>
              </a:rPr>
              <a:t>DENEK</a:t>
            </a:r>
            <a:r>
              <a:rPr sz="1333" spc="160" dirty="0">
                <a:solidFill>
                  <a:srgbClr val="FDFAFA"/>
                </a:solidFill>
                <a:latin typeface="Trebuchet MS"/>
                <a:cs typeface="Trebuchet MS"/>
              </a:rPr>
              <a:t> </a:t>
            </a:r>
            <a:r>
              <a:rPr sz="1333" spc="47" dirty="0" smtClean="0">
                <a:solidFill>
                  <a:srgbClr val="FDFAFA"/>
                </a:solidFill>
                <a:latin typeface="Trebuchet MS"/>
                <a:cs typeface="Trebuchet MS"/>
              </a:rPr>
              <a:t>SAYISI</a:t>
            </a:r>
            <a:endParaRPr sz="1333" dirty="0">
              <a:latin typeface="Trebuchet MS"/>
              <a:cs typeface="Trebuchet MS"/>
            </a:endParaRPr>
          </a:p>
        </p:txBody>
      </p:sp>
      <p:sp>
        <p:nvSpPr>
          <p:cNvPr id="52" name="object 19"/>
          <p:cNvSpPr txBox="1"/>
          <p:nvPr/>
        </p:nvSpPr>
        <p:spPr>
          <a:xfrm>
            <a:off x="9486560" y="4049301"/>
            <a:ext cx="2241127" cy="615126"/>
          </a:xfrm>
          <a:prstGeom prst="rect">
            <a:avLst/>
          </a:prstGeom>
        </p:spPr>
        <p:txBody>
          <a:bodyPr vert="horz" wrap="square" lIns="0" tIns="35137" rIns="0" bIns="0" rtlCol="0">
            <a:spAutoFit/>
          </a:bodyPr>
          <a:lstStyle/>
          <a:p>
            <a:pPr marL="155371">
              <a:lnSpc>
                <a:spcPct val="150000"/>
              </a:lnSpc>
              <a:spcBef>
                <a:spcPts val="277"/>
              </a:spcBef>
            </a:pPr>
            <a:r>
              <a:rPr sz="1200" spc="70" dirty="0">
                <a:solidFill>
                  <a:srgbClr val="FFFAFA"/>
                </a:solidFill>
                <a:latin typeface="Lucida Sans Unicode"/>
                <a:cs typeface="Lucida Sans Unicode"/>
              </a:rPr>
              <a:t>Araştırma</a:t>
            </a:r>
            <a:r>
              <a:rPr sz="1200" spc="16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FFFAFA"/>
                </a:solidFill>
                <a:latin typeface="Lucida Sans Unicode"/>
                <a:cs typeface="Lucida Sans Unicode"/>
              </a:rPr>
              <a:t>Yanılma</a:t>
            </a:r>
            <a:r>
              <a:rPr sz="1200" spc="16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1200" spc="43" dirty="0">
                <a:solidFill>
                  <a:srgbClr val="FFFAFA"/>
                </a:solidFill>
                <a:latin typeface="Lucida Sans Unicode"/>
                <a:cs typeface="Lucida Sans Unicode"/>
              </a:rPr>
              <a:t>oranı</a:t>
            </a:r>
            <a:endParaRPr sz="1200" dirty="0">
              <a:latin typeface="Lucida Sans Unicode"/>
              <a:cs typeface="Lucida Sans Unicode"/>
            </a:endParaRPr>
          </a:p>
          <a:p>
            <a:pPr marL="8467">
              <a:lnSpc>
                <a:spcPct val="150000"/>
              </a:lnSpc>
              <a:spcBef>
                <a:spcPts val="210"/>
              </a:spcBef>
            </a:pPr>
            <a:r>
              <a:rPr sz="1200" spc="-140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+</a:t>
            </a:r>
            <a:r>
              <a:rPr sz="1200" spc="-80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-</a:t>
            </a:r>
            <a:r>
              <a:rPr lang="tr-TR" sz="1200" spc="-80" dirty="0">
                <a:solidFill>
                  <a:srgbClr val="FFFAFA"/>
                </a:solidFill>
                <a:latin typeface="Lucida Sans Unicode"/>
                <a:cs typeface="Lucida Sans Unicode"/>
              </a:rPr>
              <a:t>3</a:t>
            </a:r>
            <a:r>
              <a:rPr sz="1200" spc="173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1200" spc="87" dirty="0">
                <a:solidFill>
                  <a:srgbClr val="FFFAFA"/>
                </a:solidFill>
                <a:latin typeface="Lucida Sans Unicode"/>
                <a:cs typeface="Lucida Sans Unicode"/>
              </a:rPr>
              <a:t>o</a:t>
            </a:r>
            <a:r>
              <a:rPr sz="1200" spc="33" dirty="0">
                <a:solidFill>
                  <a:srgbClr val="FFFAFA"/>
                </a:solidFill>
                <a:latin typeface="Lucida Sans Unicode"/>
                <a:cs typeface="Lucida Sans Unicode"/>
              </a:rPr>
              <a:t>l</a:t>
            </a:r>
            <a:r>
              <a:rPr sz="1200" spc="100" dirty="0">
                <a:solidFill>
                  <a:srgbClr val="FFFAFA"/>
                </a:solidFill>
                <a:latin typeface="Lucida Sans Unicode"/>
                <a:cs typeface="Lucida Sans Unicode"/>
              </a:rPr>
              <a:t>a</a:t>
            </a:r>
            <a:r>
              <a:rPr sz="1200" spc="60" dirty="0">
                <a:solidFill>
                  <a:srgbClr val="FFFAFA"/>
                </a:solidFill>
                <a:latin typeface="Lucida Sans Unicode"/>
                <a:cs typeface="Lucida Sans Unicode"/>
              </a:rPr>
              <a:t>r</a:t>
            </a:r>
            <a:r>
              <a:rPr sz="1200" spc="100" dirty="0">
                <a:solidFill>
                  <a:srgbClr val="FFFAFA"/>
                </a:solidFill>
                <a:latin typeface="Lucida Sans Unicode"/>
                <a:cs typeface="Lucida Sans Unicode"/>
              </a:rPr>
              <a:t>a</a:t>
            </a:r>
            <a:r>
              <a:rPr sz="1200" spc="-97" dirty="0">
                <a:solidFill>
                  <a:srgbClr val="FFFAFA"/>
                </a:solidFill>
                <a:latin typeface="Lucida Sans Unicode"/>
                <a:cs typeface="Lucida Sans Unicode"/>
              </a:rPr>
              <a:t>k</a:t>
            </a:r>
            <a:r>
              <a:rPr sz="1200" spc="173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1200" spc="113" dirty="0">
                <a:solidFill>
                  <a:srgbClr val="FFFAFA"/>
                </a:solidFill>
                <a:latin typeface="Lucida Sans Unicode"/>
                <a:cs typeface="Lucida Sans Unicode"/>
              </a:rPr>
              <a:t>b</a:t>
            </a:r>
            <a:r>
              <a:rPr sz="1200" spc="130" dirty="0">
                <a:solidFill>
                  <a:srgbClr val="FFFAFA"/>
                </a:solidFill>
                <a:latin typeface="Lucida Sans Unicode"/>
                <a:cs typeface="Lucida Sans Unicode"/>
              </a:rPr>
              <a:t>e</a:t>
            </a:r>
            <a:r>
              <a:rPr sz="1200" spc="33" dirty="0">
                <a:solidFill>
                  <a:srgbClr val="FFFAFA"/>
                </a:solidFill>
                <a:latin typeface="Lucida Sans Unicode"/>
                <a:cs typeface="Lucida Sans Unicode"/>
              </a:rPr>
              <a:t>l</a:t>
            </a:r>
            <a:r>
              <a:rPr sz="1200" spc="53" dirty="0">
                <a:solidFill>
                  <a:srgbClr val="FFFAFA"/>
                </a:solidFill>
                <a:latin typeface="Lucida Sans Unicode"/>
                <a:cs typeface="Lucida Sans Unicode"/>
              </a:rPr>
              <a:t>i</a:t>
            </a:r>
            <a:r>
              <a:rPr sz="1200" spc="60" dirty="0">
                <a:solidFill>
                  <a:srgbClr val="FFFAFA"/>
                </a:solidFill>
                <a:latin typeface="Lucida Sans Unicode"/>
                <a:cs typeface="Lucida Sans Unicode"/>
              </a:rPr>
              <a:t>r</a:t>
            </a:r>
            <a:r>
              <a:rPr sz="1200" spc="33" dirty="0">
                <a:solidFill>
                  <a:srgbClr val="FFFAFA"/>
                </a:solidFill>
                <a:latin typeface="Lucida Sans Unicode"/>
                <a:cs typeface="Lucida Sans Unicode"/>
              </a:rPr>
              <a:t>l</a:t>
            </a:r>
            <a:r>
              <a:rPr sz="1200" spc="130" dirty="0">
                <a:solidFill>
                  <a:srgbClr val="FFFAFA"/>
                </a:solidFill>
                <a:latin typeface="Lucida Sans Unicode"/>
                <a:cs typeface="Lucida Sans Unicode"/>
              </a:rPr>
              <a:t>e</a:t>
            </a:r>
            <a:r>
              <a:rPr sz="1200" spc="57" dirty="0">
                <a:solidFill>
                  <a:srgbClr val="FFFAFA"/>
                </a:solidFill>
                <a:latin typeface="Lucida Sans Unicode"/>
                <a:cs typeface="Lucida Sans Unicode"/>
              </a:rPr>
              <a:t>n</a:t>
            </a:r>
            <a:r>
              <a:rPr sz="1200" spc="70" dirty="0">
                <a:solidFill>
                  <a:srgbClr val="FFFAFA"/>
                </a:solidFill>
                <a:latin typeface="Lucida Sans Unicode"/>
                <a:cs typeface="Lucida Sans Unicode"/>
              </a:rPr>
              <a:t>m</a:t>
            </a:r>
            <a:r>
              <a:rPr sz="1200" spc="53" dirty="0">
                <a:solidFill>
                  <a:srgbClr val="FFFAFA"/>
                </a:solidFill>
                <a:latin typeface="Lucida Sans Unicode"/>
                <a:cs typeface="Lucida Sans Unicode"/>
              </a:rPr>
              <a:t>i</a:t>
            </a:r>
            <a:r>
              <a:rPr sz="1200" spc="103" dirty="0">
                <a:solidFill>
                  <a:srgbClr val="FFFAFA"/>
                </a:solidFill>
                <a:latin typeface="Lucida Sans Unicode"/>
                <a:cs typeface="Lucida Sans Unicode"/>
              </a:rPr>
              <a:t>ş</a:t>
            </a:r>
            <a:r>
              <a:rPr sz="1200" spc="130" dirty="0">
                <a:solidFill>
                  <a:srgbClr val="FFFAFA"/>
                </a:solidFill>
                <a:latin typeface="Lucida Sans Unicode"/>
                <a:cs typeface="Lucida Sans Unicode"/>
              </a:rPr>
              <a:t>t</a:t>
            </a:r>
            <a:r>
              <a:rPr sz="1200" spc="53" dirty="0">
                <a:solidFill>
                  <a:srgbClr val="FFFAFA"/>
                </a:solidFill>
                <a:latin typeface="Lucida Sans Unicode"/>
                <a:cs typeface="Lucida Sans Unicode"/>
              </a:rPr>
              <a:t>i</a:t>
            </a:r>
            <a:r>
              <a:rPr sz="1200" spc="60" dirty="0">
                <a:solidFill>
                  <a:srgbClr val="FFFAFA"/>
                </a:solidFill>
                <a:latin typeface="Lucida Sans Unicode"/>
                <a:cs typeface="Lucida Sans Unicode"/>
              </a:rPr>
              <a:t>r</a:t>
            </a:r>
            <a:r>
              <a:rPr sz="1200" spc="-147" dirty="0">
                <a:solidFill>
                  <a:srgbClr val="FFFAFA"/>
                </a:solidFill>
                <a:latin typeface="Lucida Sans Unicode"/>
                <a:cs typeface="Lucida Sans Unicode"/>
              </a:rPr>
              <a:t>.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53" name="object 20"/>
          <p:cNvSpPr txBox="1"/>
          <p:nvPr/>
        </p:nvSpPr>
        <p:spPr>
          <a:xfrm>
            <a:off x="6960215" y="4030895"/>
            <a:ext cx="1339003" cy="516253"/>
          </a:xfrm>
          <a:prstGeom prst="rect">
            <a:avLst/>
          </a:prstGeom>
        </p:spPr>
        <p:txBody>
          <a:bodyPr vert="horz" wrap="square" lIns="0" tIns="14817" rIns="0" bIns="0" rtlCol="0">
            <a:spAutoFit/>
          </a:bodyPr>
          <a:lstStyle/>
          <a:p>
            <a:pPr marL="457646" marR="3387" indent="-449602">
              <a:lnSpc>
                <a:spcPct val="150000"/>
              </a:lnSpc>
              <a:spcBef>
                <a:spcPts val="117"/>
              </a:spcBef>
            </a:pPr>
            <a:r>
              <a:rPr sz="113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sz="1133" spc="-76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sz="1133" spc="-2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sz="1133" spc="-87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sz="113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sz="1133" spc="-6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13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sz="1133" spc="-9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sz="1133" spc="-11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sz="1133" spc="4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sz="1133" spc="-117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33" spc="-6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133" spc="-4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sz="1133" spc="-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sz="1133" spc="-9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sz="1133" spc="-2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A  </a:t>
            </a:r>
            <a:r>
              <a:rPr sz="1133" spc="67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0</a:t>
            </a:r>
            <a:r>
              <a:rPr sz="1133" spc="-117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33" spc="-357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≥</a:t>
            </a:r>
            <a:r>
              <a:rPr sz="1133" spc="-117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tr-TR" sz="1133" spc="-117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0,</a:t>
            </a:r>
            <a:r>
              <a:rPr lang="tr-TR" sz="1133" spc="-33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95</a:t>
            </a:r>
            <a:endParaRPr sz="1133" dirty="0">
              <a:latin typeface="Lucida Sans Unicode"/>
              <a:cs typeface="Lucida Sans Unicode"/>
            </a:endParaRPr>
          </a:p>
        </p:txBody>
      </p:sp>
      <p:sp>
        <p:nvSpPr>
          <p:cNvPr id="56" name="TextBox 6"/>
          <p:cNvSpPr txBox="1"/>
          <p:nvPr/>
        </p:nvSpPr>
        <p:spPr>
          <a:xfrm>
            <a:off x="82296" y="616123"/>
            <a:ext cx="12192000" cy="693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tr-TR" sz="4000" b="1" dirty="0" smtClean="0">
                <a:solidFill>
                  <a:srgbClr val="002060"/>
                </a:solidFill>
                <a:latin typeface="Montserrat Classic Bold"/>
              </a:rPr>
              <a:t>ARAŞTIRMANIN KİMLİĞİ</a:t>
            </a:r>
            <a:endParaRPr lang="en-US" sz="4000" b="1" dirty="0">
              <a:solidFill>
                <a:srgbClr val="002060"/>
              </a:solidFill>
              <a:latin typeface="Montserrat Classic Bold"/>
            </a:endParaRPr>
          </a:p>
        </p:txBody>
      </p:sp>
      <p:sp>
        <p:nvSpPr>
          <p:cNvPr id="59" name="object 17"/>
          <p:cNvSpPr txBox="1"/>
          <p:nvPr/>
        </p:nvSpPr>
        <p:spPr>
          <a:xfrm>
            <a:off x="3319571" y="3872202"/>
            <a:ext cx="2604439" cy="10610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49021" marR="196436" indent="94408" algn="ctr">
              <a:lnSpc>
                <a:spcPct val="113999"/>
              </a:lnSpc>
              <a:spcBef>
                <a:spcPts val="1527"/>
              </a:spcBef>
            </a:pPr>
            <a:r>
              <a:rPr lang="tr-TR" sz="1200" spc="40" dirty="0" smtClean="0">
                <a:solidFill>
                  <a:srgbClr val="FFFAFA"/>
                </a:solidFill>
                <a:latin typeface="Lucida Sans Unicode"/>
                <a:cs typeface="Lucida Sans Unicode"/>
              </a:rPr>
              <a:t>Araştırmaya 3293 kişi katılmış olup soru formunu tamamlayan 3254 kişinin formları değerlendirmeye alınmıştır.</a:t>
            </a:r>
            <a:endParaRPr lang="tr-TR" sz="1200" spc="40" dirty="0">
              <a:solidFill>
                <a:srgbClr val="FFFAFA"/>
              </a:solidFill>
              <a:latin typeface="Lucida Sans Unicode"/>
              <a:cs typeface="Lucida Sans Unicode"/>
            </a:endParaRPr>
          </a:p>
        </p:txBody>
      </p:sp>
      <p:grpSp>
        <p:nvGrpSpPr>
          <p:cNvPr id="46" name="Grup 45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54" name="Dikdörtgen 53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55" name="Resim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57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3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5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-21336" y="2209799"/>
            <a:ext cx="12191999" cy="2514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>
              <a:lnSpc>
                <a:spcPct val="100000"/>
              </a:lnSpc>
            </a:pPr>
            <a:r>
              <a:rPr lang="tr-TR" sz="8000" b="1" dirty="0" smtClean="0">
                <a:latin typeface="Century Gothic" panose="020B0502020202020204" pitchFamily="34" charset="0"/>
              </a:rPr>
              <a:t>DEMOĞRAFİK</a:t>
            </a:r>
          </a:p>
          <a:p>
            <a:pPr fontAlgn="ctr">
              <a:lnSpc>
                <a:spcPct val="100000"/>
              </a:lnSpc>
            </a:pPr>
            <a:r>
              <a:rPr lang="tr-TR" sz="8000" b="1" dirty="0" smtClean="0">
                <a:latin typeface="Century Gothic" panose="020B0502020202020204" pitchFamily="34" charset="0"/>
              </a:rPr>
              <a:t>BULGULAR</a:t>
            </a:r>
            <a:endParaRPr lang="tr-TR" sz="8000" b="1" dirty="0">
              <a:latin typeface="Century Gothic" panose="020B0502020202020204" pitchFamily="34" charset="0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3352800" y="5562600"/>
            <a:ext cx="8536449" cy="690508"/>
            <a:chOff x="1531846" y="5667710"/>
            <a:chExt cx="7791504" cy="690508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846" y="5667710"/>
              <a:ext cx="1097838" cy="690508"/>
            </a:xfrm>
            <a:prstGeom prst="rect">
              <a:avLst/>
            </a:prstGeom>
          </p:spPr>
        </p:pic>
        <p:sp>
          <p:nvSpPr>
            <p:cNvPr id="15" name="Slayt Numarası Yer Tutucusu 8"/>
            <p:cNvSpPr txBox="1">
              <a:spLocks/>
            </p:cNvSpPr>
            <p:nvPr/>
          </p:nvSpPr>
          <p:spPr>
            <a:xfrm>
              <a:off x="2783751" y="5775220"/>
              <a:ext cx="6539599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tx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tx1"/>
                </a:solidFill>
                <a:latin typeface="Swis721 BT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5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854281" y="197055"/>
            <a:ext cx="1074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C00000"/>
                </a:solidFill>
                <a:latin typeface="Square721 BT" panose="020B0504020202060204" pitchFamily="34" charset="0"/>
              </a:rPr>
              <a:t>Türkiye İstatistiki Bölge Birimleri Sınıflandırması (Türkiye İBBS</a:t>
            </a:r>
            <a:r>
              <a:rPr lang="tr-TR" sz="1400" b="1" dirty="0" smtClean="0">
                <a:solidFill>
                  <a:srgbClr val="C00000"/>
                </a:solidFill>
                <a:latin typeface="Square721 BT" panose="020B0504020202060204" pitchFamily="34" charset="0"/>
              </a:rPr>
              <a:t>) NUTS Ölçeği 1. Düzey 7 Bölgeye Göre dağılımları</a:t>
            </a:r>
            <a:endParaRPr lang="tr-TR" sz="1400" b="1" dirty="0">
              <a:solidFill>
                <a:srgbClr val="C00000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019364"/>
              </p:ext>
            </p:extLst>
          </p:nvPr>
        </p:nvGraphicFramePr>
        <p:xfrm>
          <a:off x="914400" y="838200"/>
          <a:ext cx="10290945" cy="4952999"/>
        </p:xfrm>
        <a:graphic>
          <a:graphicData uri="http://schemas.openxmlformats.org/drawingml/2006/table">
            <a:tbl>
              <a:tblPr/>
              <a:tblGrid>
                <a:gridCol w="2531899">
                  <a:extLst>
                    <a:ext uri="{9D8B030D-6E8A-4147-A177-3AD203B41FA5}">
                      <a16:colId xmlns:a16="http://schemas.microsoft.com/office/drawing/2014/main" val="340711185"/>
                    </a:ext>
                  </a:extLst>
                </a:gridCol>
                <a:gridCol w="5088101">
                  <a:extLst>
                    <a:ext uri="{9D8B030D-6E8A-4147-A177-3AD203B41FA5}">
                      <a16:colId xmlns:a16="http://schemas.microsoft.com/office/drawing/2014/main" val="16627678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57357113"/>
                    </a:ext>
                  </a:extLst>
                </a:gridCol>
                <a:gridCol w="1299345">
                  <a:extLst>
                    <a:ext uri="{9D8B030D-6E8A-4147-A177-3AD203B41FA5}">
                      <a16:colId xmlns:a16="http://schemas.microsoft.com/office/drawing/2014/main" val="3003641191"/>
                    </a:ext>
                  </a:extLst>
                </a:gridCol>
              </a:tblGrid>
              <a:tr h="30769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Katılımcıların Bölgesine göre dağılımları</a:t>
                      </a:r>
                    </a:p>
                  </a:txBody>
                  <a:tcPr marL="3825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611094"/>
                  </a:ext>
                </a:extLst>
              </a:tr>
              <a:tr h="3076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  <a:r>
                        <a:rPr lang="tr-TR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quare721 BT" panose="020B0504020202060204" pitchFamily="34" charset="0"/>
                        </a:rPr>
                        <a:t>Bölgesi</a:t>
                      </a:r>
                      <a:endParaRPr lang="tr-TR" sz="1200" b="0" i="0" u="none" strike="noStrike" dirty="0">
                        <a:solidFill>
                          <a:srgbClr val="FF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91807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Square721 BT" panose="020B0504020202060204" pitchFamily="34" charset="0"/>
                        </a:rPr>
                        <a:t>İli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705624"/>
                  </a:ext>
                </a:extLst>
              </a:tr>
              <a:tr h="84968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MARMARA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91807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İSTANBUL,KOCAELİ,BALIKESİR,BURSA,DÜZCE,ESKİŞEHİR,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/>
                      </a:r>
                      <a:b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</a:br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TEKİRDAĞ,YALOVA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144000" marR="36000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1260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38,7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0719733"/>
                  </a:ext>
                </a:extLst>
              </a:tr>
              <a:tr h="73519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İÇANADOLU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91807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ANKARA,KONYA,KARAMAN,KAYSERİ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/>
                      </a:r>
                      <a:b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</a:br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NEVŞEHİR,NİĞDE,SİVAS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144000" marR="36000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462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14,2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204017"/>
                  </a:ext>
                </a:extLst>
              </a:tr>
              <a:tr h="52514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KARADENİZ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91807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SAMSUN,AMASYA,ARTVİN,KARABÜK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/>
                      </a:r>
                      <a:b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</a:br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KASTAMONU,TRABZON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144000" marR="36000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435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13,4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12047"/>
                  </a:ext>
                </a:extLst>
              </a:tr>
              <a:tr h="52514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AKDENİZ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91807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BURDUR,ANTALYA,ADANA,ISPARTA,OSMANİYE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144000" marR="36000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330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10,1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45004"/>
                  </a:ext>
                </a:extLst>
              </a:tr>
              <a:tr h="52514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EGE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91807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AFYONKARAHİSAR,İZMİR,MUĞLA,MANİSA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144000" marR="36000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294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9,0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266888"/>
                  </a:ext>
                </a:extLst>
              </a:tr>
              <a:tr h="4348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GÜNEYDOĞUANADOLU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91807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DİYARBAKIR,GAZİANTEP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144000" marR="36000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242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7,4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660585"/>
                  </a:ext>
                </a:extLst>
              </a:tr>
              <a:tr h="4348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DOĞUANADOLU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91807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ELAZIĞ,AĞRI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144000" marR="36000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231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7,1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172718"/>
                  </a:ext>
                </a:extLst>
              </a:tr>
              <a:tr h="3076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91807" marR="3825" marT="38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3825" marR="3825" marT="3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974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6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854281" y="197055"/>
            <a:ext cx="1074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C00000"/>
                </a:solidFill>
                <a:latin typeface="Square721 BT" panose="020B0504020202060204" pitchFamily="34" charset="0"/>
              </a:rPr>
              <a:t>Türkiye İstatistiki Bölge Birimleri Sınıflandırması (Türkiye İBBS</a:t>
            </a:r>
            <a:r>
              <a:rPr lang="tr-TR" sz="1400" b="1" dirty="0" smtClean="0">
                <a:solidFill>
                  <a:srgbClr val="C00000"/>
                </a:solidFill>
                <a:latin typeface="Square721 BT" panose="020B0504020202060204" pitchFamily="34" charset="0"/>
              </a:rPr>
              <a:t>) NUTS Ölçeği 1. Düzey 7 Bölgeye Göre dağılımları</a:t>
            </a:r>
            <a:endParaRPr lang="tr-TR" sz="1400" b="1" dirty="0">
              <a:solidFill>
                <a:srgbClr val="C00000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11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312370"/>
              </p:ext>
            </p:extLst>
          </p:nvPr>
        </p:nvGraphicFramePr>
        <p:xfrm>
          <a:off x="873159" y="635133"/>
          <a:ext cx="10725321" cy="507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939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7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023572"/>
              </p:ext>
            </p:extLst>
          </p:nvPr>
        </p:nvGraphicFramePr>
        <p:xfrm>
          <a:off x="6096000" y="768459"/>
          <a:ext cx="5502480" cy="517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Metin kutusu 9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Ankete Katılımcıların Cinsiyete göre dağılımları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322894"/>
              </p:ext>
            </p:extLst>
          </p:nvPr>
        </p:nvGraphicFramePr>
        <p:xfrm>
          <a:off x="990601" y="889872"/>
          <a:ext cx="4724400" cy="3605930"/>
        </p:xfrm>
        <a:graphic>
          <a:graphicData uri="http://schemas.openxmlformats.org/drawingml/2006/table">
            <a:tbl>
              <a:tblPr/>
              <a:tblGrid>
                <a:gridCol w="2434407">
                  <a:extLst>
                    <a:ext uri="{9D8B030D-6E8A-4147-A177-3AD203B41FA5}">
                      <a16:colId xmlns:a16="http://schemas.microsoft.com/office/drawing/2014/main" val="3328329011"/>
                    </a:ext>
                  </a:extLst>
                </a:gridCol>
                <a:gridCol w="1320356">
                  <a:extLst>
                    <a:ext uri="{9D8B030D-6E8A-4147-A177-3AD203B41FA5}">
                      <a16:colId xmlns:a16="http://schemas.microsoft.com/office/drawing/2014/main" val="875473645"/>
                    </a:ext>
                  </a:extLst>
                </a:gridCol>
                <a:gridCol w="969637">
                  <a:extLst>
                    <a:ext uri="{9D8B030D-6E8A-4147-A177-3AD203B41FA5}">
                      <a16:colId xmlns:a16="http://schemas.microsoft.com/office/drawing/2014/main" val="484652514"/>
                    </a:ext>
                  </a:extLst>
                </a:gridCol>
              </a:tblGrid>
              <a:tr h="72118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Katılımcıların </a:t>
                      </a:r>
                      <a:r>
                        <a:rPr lang="tr-TR" sz="1400" b="0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Cinsiyete </a:t>
                      </a:r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göre dağılımları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08995"/>
                  </a:ext>
                </a:extLst>
              </a:tr>
              <a:tr h="72118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81910"/>
                  </a:ext>
                </a:extLst>
              </a:tr>
              <a:tr h="72118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Kadın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1511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46,4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728758"/>
                  </a:ext>
                </a:extLst>
              </a:tr>
              <a:tr h="72118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Erkek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1743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53,6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901272"/>
                  </a:ext>
                </a:extLst>
              </a:tr>
              <a:tr h="72118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84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3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21" name="Dikdörtgen 2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25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8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bg1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10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117098"/>
              </p:ext>
            </p:extLst>
          </p:nvPr>
        </p:nvGraphicFramePr>
        <p:xfrm>
          <a:off x="6413500" y="768459"/>
          <a:ext cx="5321300" cy="5211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Metin kutusu 10"/>
          <p:cNvSpPr txBox="1"/>
          <p:nvPr/>
        </p:nvSpPr>
        <p:spPr>
          <a:xfrm>
            <a:off x="854281" y="197055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26304F"/>
                </a:solidFill>
                <a:latin typeface="Square721 BT" panose="020B0504020202060204" pitchFamily="34" charset="0"/>
              </a:rPr>
              <a:t>Ankete Katılımcıların Yaş gruplarına göre dağılımları</a:t>
            </a:r>
            <a:endParaRPr lang="tr-TR" sz="2000" dirty="0">
              <a:solidFill>
                <a:srgbClr val="26304F"/>
              </a:solidFill>
              <a:latin typeface="Square721 BT" panose="020B050402020206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635896"/>
              </p:ext>
            </p:extLst>
          </p:nvPr>
        </p:nvGraphicFramePr>
        <p:xfrm>
          <a:off x="917643" y="793025"/>
          <a:ext cx="5178357" cy="3474178"/>
        </p:xfrm>
        <a:graphic>
          <a:graphicData uri="http://schemas.openxmlformats.org/drawingml/2006/table">
            <a:tbl>
              <a:tblPr/>
              <a:tblGrid>
                <a:gridCol w="2668324">
                  <a:extLst>
                    <a:ext uri="{9D8B030D-6E8A-4147-A177-3AD203B41FA5}">
                      <a16:colId xmlns:a16="http://schemas.microsoft.com/office/drawing/2014/main" val="3038234446"/>
                    </a:ext>
                  </a:extLst>
                </a:gridCol>
                <a:gridCol w="1447227">
                  <a:extLst>
                    <a:ext uri="{9D8B030D-6E8A-4147-A177-3AD203B41FA5}">
                      <a16:colId xmlns:a16="http://schemas.microsoft.com/office/drawing/2014/main" val="395686526"/>
                    </a:ext>
                  </a:extLst>
                </a:gridCol>
                <a:gridCol w="1062806">
                  <a:extLst>
                    <a:ext uri="{9D8B030D-6E8A-4147-A177-3AD203B41FA5}">
                      <a16:colId xmlns:a16="http://schemas.microsoft.com/office/drawing/2014/main" val="1119558078"/>
                    </a:ext>
                  </a:extLst>
                </a:gridCol>
              </a:tblGrid>
              <a:tr h="3451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Katılımcıların </a:t>
                      </a:r>
                      <a:r>
                        <a:rPr lang="tr-TR" sz="1400" b="0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Yaş </a:t>
                      </a:r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durumuna  göre dağılımları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150035"/>
                  </a:ext>
                </a:extLst>
              </a:tr>
              <a:tr h="69783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 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410066"/>
                  </a:ext>
                </a:extLst>
              </a:tr>
              <a:tr h="40519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18-24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11,8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042407"/>
                  </a:ext>
                </a:extLst>
              </a:tr>
              <a:tr h="40519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25-34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853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26,2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342367"/>
                  </a:ext>
                </a:extLst>
              </a:tr>
              <a:tr h="40519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35-44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665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20,4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830993"/>
                  </a:ext>
                </a:extLst>
              </a:tr>
              <a:tr h="40519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45-54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974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29,9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512243"/>
                  </a:ext>
                </a:extLst>
              </a:tr>
              <a:tr h="40519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55 ve Üstü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11,6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433380"/>
                  </a:ext>
                </a:extLst>
              </a:tr>
              <a:tr h="40519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182880" marR="7620" marT="762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469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67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-21336" y="2209799"/>
            <a:ext cx="12191999" cy="1447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>
              <a:lnSpc>
                <a:spcPct val="100000"/>
              </a:lnSpc>
            </a:pPr>
            <a:r>
              <a:rPr lang="tr-TR" sz="8000" b="1" dirty="0" smtClean="0">
                <a:latin typeface="Century Gothic" panose="020B0502020202020204" pitchFamily="34" charset="0"/>
              </a:rPr>
              <a:t>BULGULAR</a:t>
            </a:r>
            <a:endParaRPr lang="tr-TR" sz="8000" b="1" dirty="0">
              <a:latin typeface="Century Gothic" panose="020B0502020202020204" pitchFamily="34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3352800" y="5562600"/>
            <a:ext cx="8536449" cy="690508"/>
            <a:chOff x="1531846" y="5667710"/>
            <a:chExt cx="7791504" cy="690508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846" y="5667710"/>
              <a:ext cx="1097838" cy="690508"/>
            </a:xfrm>
            <a:prstGeom prst="rect">
              <a:avLst/>
            </a:prstGeom>
          </p:spPr>
        </p:pic>
        <p:sp>
          <p:nvSpPr>
            <p:cNvPr id="9" name="Slayt Numarası Yer Tutucusu 8"/>
            <p:cNvSpPr txBox="1">
              <a:spLocks/>
            </p:cNvSpPr>
            <p:nvPr/>
          </p:nvSpPr>
          <p:spPr>
            <a:xfrm>
              <a:off x="2783751" y="5775220"/>
              <a:ext cx="6539599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tx1"/>
                  </a:solidFill>
                  <a:latin typeface="Swis721 BT" panose="020B0504020202020204" pitchFamily="34" charset="0"/>
                </a:rPr>
                <a:t>Filistin Aksa Tufanı Araştırması - Ekim - 2023</a:t>
              </a:r>
              <a:endParaRPr lang="tr-TR" sz="2000" b="1" dirty="0">
                <a:solidFill>
                  <a:schemeClr val="tx1"/>
                </a:solidFill>
                <a:latin typeface="Swis721 BT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09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Şeritli Tasarım Mavi 16x9">
  <a:themeElements>
    <a:clrScheme name="Şeritli_Tasarım_Mavi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A0AB41-DD6B-45B8-84A1-115B114C3F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4B5336-6EAA-48CF-9D13-474FDE2931C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1D90948-693C-495E-A997-F81FB6D13E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9092</TotalTime>
  <Words>1576</Words>
  <Application>Microsoft Office PowerPoint</Application>
  <PresentationFormat>Geniş ekran</PresentationFormat>
  <Paragraphs>529</Paragraphs>
  <Slides>22</Slides>
  <Notes>18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38" baseType="lpstr">
      <vt:lpstr>Arial</vt:lpstr>
      <vt:lpstr>Arial MT</vt:lpstr>
      <vt:lpstr>Calibri</vt:lpstr>
      <vt:lpstr>Century Gothic</vt:lpstr>
      <vt:lpstr>Corbel</vt:lpstr>
      <vt:lpstr>Euphemia</vt:lpstr>
      <vt:lpstr>HY엽서L</vt:lpstr>
      <vt:lpstr>Lucida Sans Unicode</vt:lpstr>
      <vt:lpstr>Montserrat Classic Bold</vt:lpstr>
      <vt:lpstr>Square721 BT</vt:lpstr>
      <vt:lpstr>Swis721 BT</vt:lpstr>
      <vt:lpstr>Swis721 WGL4 BT</vt:lpstr>
      <vt:lpstr>Times New Roman</vt:lpstr>
      <vt:lpstr>Trebuchet MS</vt:lpstr>
      <vt:lpstr>Wingdings</vt:lpstr>
      <vt:lpstr>Şeritli Tasarım Mavi 16x9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İLETİŞİM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İş Proje Planı</dc:title>
  <dc:creator>Mevlüt BADEM</dc:creator>
  <cp:lastModifiedBy>Mevlüt BADEM</cp:lastModifiedBy>
  <cp:revision>679</cp:revision>
  <cp:lastPrinted>2019-01-02T13:12:01Z</cp:lastPrinted>
  <dcterms:created xsi:type="dcterms:W3CDTF">2013-04-05T19:58:21Z</dcterms:created>
  <dcterms:modified xsi:type="dcterms:W3CDTF">2023-11-07T18:13:38Z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sMyDocuments">
    <vt:bool>true</vt:bool>
  </property>
</Properties>
</file>